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80" r:id="rId3"/>
    <p:sldId id="279" r:id="rId4"/>
    <p:sldId id="281" r:id="rId5"/>
    <p:sldId id="282" r:id="rId6"/>
    <p:sldId id="288" r:id="rId7"/>
    <p:sldId id="294" r:id="rId8"/>
    <p:sldId id="289" r:id="rId9"/>
    <p:sldId id="283" r:id="rId10"/>
    <p:sldId id="290" r:id="rId11"/>
    <p:sldId id="284" r:id="rId12"/>
    <p:sldId id="268" r:id="rId13"/>
    <p:sldId id="295" r:id="rId14"/>
    <p:sldId id="297" r:id="rId15"/>
    <p:sldId id="265" r:id="rId16"/>
    <p:sldId id="285" r:id="rId17"/>
    <p:sldId id="293" r:id="rId18"/>
    <p:sldId id="296" r:id="rId19"/>
    <p:sldId id="276" r:id="rId20"/>
    <p:sldId id="286" r:id="rId21"/>
    <p:sldId id="266" r:id="rId22"/>
    <p:sldId id="273" r:id="rId23"/>
    <p:sldId id="287" r:id="rId24"/>
  </p:sldIdLst>
  <p:sldSz cx="12192000" cy="6858000"/>
  <p:notesSz cx="6858000" cy="9144000"/>
  <p:defaultTextStyle>
    <a:defPPr>
      <a:defRPr lang="ru-RU"/>
    </a:defPPr>
    <a:lvl1pPr algn="l" defTabSz="447675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1pPr>
    <a:lvl2pPr marL="457200" algn="l" defTabSz="447675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2pPr>
    <a:lvl3pPr marL="914400" algn="l" defTabSz="447675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3pPr>
    <a:lvl4pPr marL="1371600" algn="l" defTabSz="447675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4pPr>
    <a:lvl5pPr marL="1828800" algn="l" defTabSz="447675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anose="020B0604020202020204" pitchFamily="34" charset="0"/>
        <a:ea typeface="+mn-ea"/>
        <a:cs typeface="Times New Roman" panose="02020603050405020304" pitchFamily="18" charset="0"/>
        <a:sym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" id="{CBDDACB4-E79C-4B8D-B3D6-8C8BDEDF9684}">
          <p14:sldIdLst>
            <p14:sldId id="278"/>
            <p14:sldId id="280"/>
            <p14:sldId id="279"/>
            <p14:sldId id="281"/>
          </p14:sldIdLst>
        </p14:section>
        <p14:section name="iOS" id="{08ADAC86-5910-4E90-9FC7-51141A4B0DC8}">
          <p14:sldIdLst>
            <p14:sldId id="282"/>
            <p14:sldId id="288"/>
            <p14:sldId id="294"/>
            <p14:sldId id="289"/>
          </p14:sldIdLst>
        </p14:section>
        <p14:section name="Mac OS X" id="{D9CB1363-E041-4DE4-93C2-6B4E63745904}">
          <p14:sldIdLst>
            <p14:sldId id="283"/>
            <p14:sldId id="290"/>
          </p14:sldIdLst>
        </p14:section>
        <p14:section name="Android" id="{C98928E5-BED5-485A-9E3D-B97C57B18C35}">
          <p14:sldIdLst>
            <p14:sldId id="284"/>
            <p14:sldId id="268"/>
            <p14:sldId id="295"/>
            <p14:sldId id="297"/>
            <p14:sldId id="265"/>
          </p14:sldIdLst>
        </p14:section>
        <p14:section name="Windows" id="{73837CD4-DE93-41B4-8F63-6A48AA07D721}">
          <p14:sldIdLst>
            <p14:sldId id="285"/>
            <p14:sldId id="293"/>
            <p14:sldId id="296"/>
          </p14:sldIdLst>
        </p14:section>
        <p14:section name="Conclusion_outro" id="{C6095B63-B1E1-4CE4-9B83-F3F1D1D09A8D}">
          <p14:sldIdLst>
            <p14:sldId id="276"/>
            <p14:sldId id="286"/>
            <p14:sldId id="266"/>
            <p14:sldId id="273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201FF4-8C1F-4C2B-B78B-554CE15EEFF2}" v="1755" dt="2019-09-16T16:32:30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7" autoAdjust="0"/>
    <p:restoredTop sz="94660"/>
  </p:normalViewPr>
  <p:slideViewPr>
    <p:cSldViewPr snapToGrid="0">
      <p:cViewPr>
        <p:scale>
          <a:sx n="70" d="100"/>
          <a:sy n="70" d="100"/>
        </p:scale>
        <p:origin x="402" y="-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ill Bogdanov" userId="cd31f19e004fdfe1" providerId="LiveId" clId="{47201FF4-8C1F-4C2B-B78B-554CE15EEFF2}"/>
    <pc:docChg chg="undo custSel addSld delSld modSld sldOrd modSection">
      <pc:chgData name="Kirill Bogdanov" userId="cd31f19e004fdfe1" providerId="LiveId" clId="{47201FF4-8C1F-4C2B-B78B-554CE15EEFF2}" dt="2019-09-16T16:32:30.735" v="12652" actId="20577"/>
      <pc:docMkLst>
        <pc:docMk/>
      </pc:docMkLst>
      <pc:sldChg chg="modSp del">
        <pc:chgData name="Kirill Bogdanov" userId="cd31f19e004fdfe1" providerId="LiveId" clId="{47201FF4-8C1F-4C2B-B78B-554CE15EEFF2}" dt="2019-09-14T09:21:28.008" v="4138" actId="47"/>
        <pc:sldMkLst>
          <pc:docMk/>
          <pc:sldMk cId="39156872" sldId="256"/>
        </pc:sldMkLst>
        <pc:spChg chg="mod">
          <ac:chgData name="Kirill Bogdanov" userId="cd31f19e004fdfe1" providerId="LiveId" clId="{47201FF4-8C1F-4C2B-B78B-554CE15EEFF2}" dt="2019-09-14T09:19:41.821" v="4090"/>
          <ac:spMkLst>
            <pc:docMk/>
            <pc:sldMk cId="39156872" sldId="256"/>
            <ac:spMk id="2" creationId="{40C5E40C-EB99-4D42-9B2F-F287B8B912D0}"/>
          </ac:spMkLst>
        </pc:spChg>
      </pc:sldChg>
      <pc:sldChg chg="addSp delSp modSp del">
        <pc:chgData name="Kirill Bogdanov" userId="cd31f19e004fdfe1" providerId="LiveId" clId="{47201FF4-8C1F-4C2B-B78B-554CE15EEFF2}" dt="2019-09-14T09:58:48.998" v="4263" actId="47"/>
        <pc:sldMkLst>
          <pc:docMk/>
          <pc:sldMk cId="1647463130" sldId="257"/>
        </pc:sldMkLst>
        <pc:spChg chg="del mod">
          <ac:chgData name="Kirill Bogdanov" userId="cd31f19e004fdfe1" providerId="LiveId" clId="{47201FF4-8C1F-4C2B-B78B-554CE15EEFF2}" dt="2019-09-12T11:32:40.166" v="3" actId="478"/>
          <ac:spMkLst>
            <pc:docMk/>
            <pc:sldMk cId="1647463130" sldId="257"/>
            <ac:spMk id="2" creationId="{490BEFD2-1544-48E4-A498-62B03B178F2F}"/>
          </ac:spMkLst>
        </pc:spChg>
        <pc:spChg chg="del">
          <ac:chgData name="Kirill Bogdanov" userId="cd31f19e004fdfe1" providerId="LiveId" clId="{47201FF4-8C1F-4C2B-B78B-554CE15EEFF2}" dt="2019-09-12T11:32:49.747" v="5" actId="478"/>
          <ac:spMkLst>
            <pc:docMk/>
            <pc:sldMk cId="1647463130" sldId="257"/>
            <ac:spMk id="3" creationId="{ADBA664E-8FE9-43B6-843C-DD5B348E78B7}"/>
          </ac:spMkLst>
        </pc:spChg>
        <pc:spChg chg="add mod">
          <ac:chgData name="Kirill Bogdanov" userId="cd31f19e004fdfe1" providerId="LiveId" clId="{47201FF4-8C1F-4C2B-B78B-554CE15EEFF2}" dt="2019-09-12T11:32:13.208" v="1" actId="27636"/>
          <ac:spMkLst>
            <pc:docMk/>
            <pc:sldMk cId="1647463130" sldId="257"/>
            <ac:spMk id="4" creationId="{12A26FA6-254A-447E-B48C-A586D38359CE}"/>
          </ac:spMkLst>
        </pc:spChg>
        <pc:spChg chg="add mod">
          <ac:chgData name="Kirill Bogdanov" userId="cd31f19e004fdfe1" providerId="LiveId" clId="{47201FF4-8C1F-4C2B-B78B-554CE15EEFF2}" dt="2019-09-12T11:32:13.208" v="1" actId="27636"/>
          <ac:spMkLst>
            <pc:docMk/>
            <pc:sldMk cId="1647463130" sldId="257"/>
            <ac:spMk id="6" creationId="{4C298E48-1056-4302-ABE7-43BBC4B47951}"/>
          </ac:spMkLst>
        </pc:spChg>
        <pc:spChg chg="add del mod">
          <ac:chgData name="Kirill Bogdanov" userId="cd31f19e004fdfe1" providerId="LiveId" clId="{47201FF4-8C1F-4C2B-B78B-554CE15EEFF2}" dt="2019-09-12T11:32:43.434" v="4" actId="478"/>
          <ac:spMkLst>
            <pc:docMk/>
            <pc:sldMk cId="1647463130" sldId="257"/>
            <ac:spMk id="9" creationId="{C7FF1C7A-59F8-4FFE-882E-422C6FBB50C4}"/>
          </ac:spMkLst>
        </pc:spChg>
        <pc:picChg chg="add mod">
          <ac:chgData name="Kirill Bogdanov" userId="cd31f19e004fdfe1" providerId="LiveId" clId="{47201FF4-8C1F-4C2B-B78B-554CE15EEFF2}" dt="2019-09-12T11:32:13.208" v="1" actId="27636"/>
          <ac:picMkLst>
            <pc:docMk/>
            <pc:sldMk cId="1647463130" sldId="257"/>
            <ac:picMk id="5" creationId="{3EA92462-66A6-4768-8AAE-D7A63904BC02}"/>
          </ac:picMkLst>
        </pc:picChg>
        <pc:picChg chg="add mod">
          <ac:chgData name="Kirill Bogdanov" userId="cd31f19e004fdfe1" providerId="LiveId" clId="{47201FF4-8C1F-4C2B-B78B-554CE15EEFF2}" dt="2019-09-12T11:32:13.208" v="1" actId="27636"/>
          <ac:picMkLst>
            <pc:docMk/>
            <pc:sldMk cId="1647463130" sldId="257"/>
            <ac:picMk id="7" creationId="{54ECD0E2-B89C-4C74-A9FF-FF321206E742}"/>
          </ac:picMkLst>
        </pc:picChg>
      </pc:sldChg>
      <pc:sldChg chg="modSp del">
        <pc:chgData name="Kirill Bogdanov" userId="cd31f19e004fdfe1" providerId="LiveId" clId="{47201FF4-8C1F-4C2B-B78B-554CE15EEFF2}" dt="2019-09-14T09:58:48.998" v="4263" actId="47"/>
        <pc:sldMkLst>
          <pc:docMk/>
          <pc:sldMk cId="2674944820" sldId="258"/>
        </pc:sldMkLst>
        <pc:spChg chg="mod">
          <ac:chgData name="Kirill Bogdanov" userId="cd31f19e004fdfe1" providerId="LiveId" clId="{47201FF4-8C1F-4C2B-B78B-554CE15EEFF2}" dt="2019-09-12T11:43:24.511" v="621" actId="20577"/>
          <ac:spMkLst>
            <pc:docMk/>
            <pc:sldMk cId="2674944820" sldId="258"/>
            <ac:spMk id="2" creationId="{A6F3A795-78BA-4B93-A90C-17B075F7B08B}"/>
          </ac:spMkLst>
        </pc:spChg>
        <pc:spChg chg="mod">
          <ac:chgData name="Kirill Bogdanov" userId="cd31f19e004fdfe1" providerId="LiveId" clId="{47201FF4-8C1F-4C2B-B78B-554CE15EEFF2}" dt="2019-09-12T11:38:54.327" v="291" actId="20577"/>
          <ac:spMkLst>
            <pc:docMk/>
            <pc:sldMk cId="2674944820" sldId="258"/>
            <ac:spMk id="3" creationId="{AF548202-1E01-4175-8B7E-E549FF55E4A2}"/>
          </ac:spMkLst>
        </pc:spChg>
      </pc:sldChg>
      <pc:sldChg chg="modSp del">
        <pc:chgData name="Kirill Bogdanov" userId="cd31f19e004fdfe1" providerId="LiveId" clId="{47201FF4-8C1F-4C2B-B78B-554CE15EEFF2}" dt="2019-09-14T10:41:40.357" v="4892" actId="47"/>
        <pc:sldMkLst>
          <pc:docMk/>
          <pc:sldMk cId="3936269855" sldId="259"/>
        </pc:sldMkLst>
        <pc:spChg chg="mod">
          <ac:chgData name="Kirill Bogdanov" userId="cd31f19e004fdfe1" providerId="LiveId" clId="{47201FF4-8C1F-4C2B-B78B-554CE15EEFF2}" dt="2019-09-14T10:09:19.021" v="4297" actId="20577"/>
          <ac:spMkLst>
            <pc:docMk/>
            <pc:sldMk cId="3936269855" sldId="259"/>
            <ac:spMk id="3" creationId="{4CC5DDFB-A7AD-4CF1-BE41-D56BC4183A27}"/>
          </ac:spMkLst>
        </pc:spChg>
      </pc:sldChg>
      <pc:sldChg chg="modSp del">
        <pc:chgData name="Kirill Bogdanov" userId="cd31f19e004fdfe1" providerId="LiveId" clId="{47201FF4-8C1F-4C2B-B78B-554CE15EEFF2}" dt="2019-09-14T11:20:34.481" v="6370" actId="47"/>
        <pc:sldMkLst>
          <pc:docMk/>
          <pc:sldMk cId="521557547" sldId="260"/>
        </pc:sldMkLst>
        <pc:spChg chg="mod">
          <ac:chgData name="Kirill Bogdanov" userId="cd31f19e004fdfe1" providerId="LiveId" clId="{47201FF4-8C1F-4C2B-B78B-554CE15EEFF2}" dt="2019-09-12T11:54:36.112" v="652" actId="20577"/>
          <ac:spMkLst>
            <pc:docMk/>
            <pc:sldMk cId="521557547" sldId="260"/>
            <ac:spMk id="2" creationId="{D63EC4D7-19E9-477C-94C9-804BA4CBB0EF}"/>
          </ac:spMkLst>
        </pc:spChg>
        <pc:spChg chg="mod">
          <ac:chgData name="Kirill Bogdanov" userId="cd31f19e004fdfe1" providerId="LiveId" clId="{47201FF4-8C1F-4C2B-B78B-554CE15EEFF2}" dt="2019-09-12T12:59:25.087" v="1043" actId="20577"/>
          <ac:spMkLst>
            <pc:docMk/>
            <pc:sldMk cId="521557547" sldId="260"/>
            <ac:spMk id="3" creationId="{786A28B8-6643-4DB0-B2B3-DAA55792AA20}"/>
          </ac:spMkLst>
        </pc:spChg>
      </pc:sldChg>
      <pc:sldChg chg="modSp del">
        <pc:chgData name="Kirill Bogdanov" userId="cd31f19e004fdfe1" providerId="LiveId" clId="{47201FF4-8C1F-4C2B-B78B-554CE15EEFF2}" dt="2019-09-14T15:10:15.525" v="7540" actId="47"/>
        <pc:sldMkLst>
          <pc:docMk/>
          <pc:sldMk cId="3617280074" sldId="261"/>
        </pc:sldMkLst>
        <pc:spChg chg="mod">
          <ac:chgData name="Kirill Bogdanov" userId="cd31f19e004fdfe1" providerId="LiveId" clId="{47201FF4-8C1F-4C2B-B78B-554CE15EEFF2}" dt="2019-09-12T14:02:49.527" v="1466" actId="20577"/>
          <ac:spMkLst>
            <pc:docMk/>
            <pc:sldMk cId="3617280074" sldId="261"/>
            <ac:spMk id="3" creationId="{CEADF0D6-AD03-4142-BEA3-57BDA0430BF6}"/>
          </ac:spMkLst>
        </pc:spChg>
      </pc:sldChg>
      <pc:sldChg chg="modSp del ord">
        <pc:chgData name="Kirill Bogdanov" userId="cd31f19e004fdfe1" providerId="LiveId" clId="{47201FF4-8C1F-4C2B-B78B-554CE15EEFF2}" dt="2019-09-14T14:54:32.441" v="7043" actId="47"/>
        <pc:sldMkLst>
          <pc:docMk/>
          <pc:sldMk cId="3925661026" sldId="262"/>
        </pc:sldMkLst>
        <pc:spChg chg="mod">
          <ac:chgData name="Kirill Bogdanov" userId="cd31f19e004fdfe1" providerId="LiveId" clId="{47201FF4-8C1F-4C2B-B78B-554CE15EEFF2}" dt="2019-09-14T09:18:02.712" v="4088" actId="27636"/>
          <ac:spMkLst>
            <pc:docMk/>
            <pc:sldMk cId="3925661026" sldId="262"/>
            <ac:spMk id="3" creationId="{89A65E51-2FA1-4862-BBAE-A0D60CC32A7F}"/>
          </ac:spMkLst>
        </pc:spChg>
      </pc:sldChg>
      <pc:sldChg chg="modSp del">
        <pc:chgData name="Kirill Bogdanov" userId="cd31f19e004fdfe1" providerId="LiveId" clId="{47201FF4-8C1F-4C2B-B78B-554CE15EEFF2}" dt="2019-09-14T16:00:14.648" v="8592" actId="47"/>
        <pc:sldMkLst>
          <pc:docMk/>
          <pc:sldMk cId="3217673354" sldId="263"/>
        </pc:sldMkLst>
        <pc:spChg chg="mod">
          <ac:chgData name="Kirill Bogdanov" userId="cd31f19e004fdfe1" providerId="LiveId" clId="{47201FF4-8C1F-4C2B-B78B-554CE15EEFF2}" dt="2019-09-13T09:01:54.450" v="2156" actId="20577"/>
          <ac:spMkLst>
            <pc:docMk/>
            <pc:sldMk cId="3217673354" sldId="263"/>
            <ac:spMk id="3" creationId="{963A750E-FDEA-4716-9159-BA143C047C13}"/>
          </ac:spMkLst>
        </pc:spChg>
      </pc:sldChg>
      <pc:sldChg chg="addSp delSp modSp del">
        <pc:chgData name="Kirill Bogdanov" userId="cd31f19e004fdfe1" providerId="LiveId" clId="{47201FF4-8C1F-4C2B-B78B-554CE15EEFF2}" dt="2019-09-14T19:41:26.648" v="9672" actId="47"/>
        <pc:sldMkLst>
          <pc:docMk/>
          <pc:sldMk cId="3909681923" sldId="264"/>
        </pc:sldMkLst>
        <pc:spChg chg="add del mod">
          <ac:chgData name="Kirill Bogdanov" userId="cd31f19e004fdfe1" providerId="LiveId" clId="{47201FF4-8C1F-4C2B-B78B-554CE15EEFF2}" dt="2019-09-13T13:43:32.845" v="2512" actId="20577"/>
          <ac:spMkLst>
            <pc:docMk/>
            <pc:sldMk cId="3909681923" sldId="264"/>
            <ac:spMk id="3" creationId="{77025A4D-9D65-40AE-A31D-10EC712B84AF}"/>
          </ac:spMkLst>
        </pc:spChg>
        <pc:picChg chg="add del mod">
          <ac:chgData name="Kirill Bogdanov" userId="cd31f19e004fdfe1" providerId="LiveId" clId="{47201FF4-8C1F-4C2B-B78B-554CE15EEFF2}" dt="2019-09-13T13:30:15.517" v="2158"/>
          <ac:picMkLst>
            <pc:docMk/>
            <pc:sldMk cId="3909681923" sldId="264"/>
            <ac:picMk id="4" creationId="{2A3CE31C-268F-48C7-AC81-A6C473D38E20}"/>
          </ac:picMkLst>
        </pc:picChg>
      </pc:sldChg>
      <pc:sldChg chg="addSp delSp modSp">
        <pc:chgData name="Kirill Bogdanov" userId="cd31f19e004fdfe1" providerId="LiveId" clId="{47201FF4-8C1F-4C2B-B78B-554CE15EEFF2}" dt="2019-09-14T20:02:28.168" v="10990" actId="20577"/>
        <pc:sldMkLst>
          <pc:docMk/>
          <pc:sldMk cId="1362385804" sldId="265"/>
        </pc:sldMkLst>
        <pc:spChg chg="mod">
          <ac:chgData name="Kirill Bogdanov" userId="cd31f19e004fdfe1" providerId="LiveId" clId="{47201FF4-8C1F-4C2B-B78B-554CE15EEFF2}" dt="2019-09-14T20:02:05.563" v="10980" actId="1076"/>
          <ac:spMkLst>
            <pc:docMk/>
            <pc:sldMk cId="1362385804" sldId="265"/>
            <ac:spMk id="3" creationId="{74173D27-776C-40AD-B4C1-3C512AEB01A8}"/>
          </ac:spMkLst>
        </pc:spChg>
        <pc:spChg chg="add mod or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4" creationId="{44FBEFA2-3580-4198-A243-BEAEEF3B5548}"/>
          </ac:spMkLst>
        </pc:spChg>
        <pc:spChg chg="add mod or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5" creationId="{7B19BF5D-AB81-49E9-8CC9-2CCB481670F6}"/>
          </ac:spMkLst>
        </pc:spChg>
        <pc:spChg chg="add mo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6" creationId="{C9B9C6F8-1CA4-4C90-A153-EF87BA1FAA36}"/>
          </ac:spMkLst>
        </pc:spChg>
        <pc:spChg chg="add del mod">
          <ac:chgData name="Kirill Bogdanov" userId="cd31f19e004fdfe1" providerId="LiveId" clId="{47201FF4-8C1F-4C2B-B78B-554CE15EEFF2}" dt="2019-09-14T19:49:17.719" v="10038" actId="11529"/>
          <ac:spMkLst>
            <pc:docMk/>
            <pc:sldMk cId="1362385804" sldId="265"/>
            <ac:spMk id="7" creationId="{A991D79E-222C-4839-BA6F-2FAAFF1E5049}"/>
          </ac:spMkLst>
        </pc:spChg>
        <pc:spChg chg="add mod">
          <ac:chgData name="Kirill Bogdanov" userId="cd31f19e004fdfe1" providerId="LiveId" clId="{47201FF4-8C1F-4C2B-B78B-554CE15EEFF2}" dt="2019-09-14T20:00:56.102" v="10922" actId="1076"/>
          <ac:spMkLst>
            <pc:docMk/>
            <pc:sldMk cId="1362385804" sldId="265"/>
            <ac:spMk id="34" creationId="{FF15AD4E-6884-4126-9B3B-F0A59E4A4FFC}"/>
          </ac:spMkLst>
        </pc:spChg>
        <pc:spChg chg="add">
          <ac:chgData name="Kirill Bogdanov" userId="cd31f19e004fdfe1" providerId="LiveId" clId="{47201FF4-8C1F-4C2B-B78B-554CE15EEFF2}" dt="2019-09-14T19:46:31.511" v="10001"/>
          <ac:spMkLst>
            <pc:docMk/>
            <pc:sldMk cId="1362385804" sldId="265"/>
            <ac:spMk id="110" creationId="{36C63807-8B39-4D91-BF70-D43BA3418DEE}"/>
          </ac:spMkLst>
        </pc:spChg>
        <pc:spChg chg="add">
          <ac:chgData name="Kirill Bogdanov" userId="cd31f19e004fdfe1" providerId="LiveId" clId="{47201FF4-8C1F-4C2B-B78B-554CE15EEFF2}" dt="2019-09-14T19:46:31.511" v="10001"/>
          <ac:spMkLst>
            <pc:docMk/>
            <pc:sldMk cId="1362385804" sldId="265"/>
            <ac:spMk id="111" creationId="{AC1E004E-56F3-4897-B2F1-FA1C299B1EB8}"/>
          </ac:spMkLst>
        </pc:spChg>
        <pc:spChg chg="add mod">
          <ac:chgData name="Kirill Bogdanov" userId="cd31f19e004fdfe1" providerId="LiveId" clId="{47201FF4-8C1F-4C2B-B78B-554CE15EEFF2}" dt="2019-09-14T20:02:28.168" v="10990" actId="20577"/>
          <ac:spMkLst>
            <pc:docMk/>
            <pc:sldMk cId="1362385804" sldId="265"/>
            <ac:spMk id="112" creationId="{CAD89A6A-901E-4820-BCAB-99620A9599C6}"/>
          </ac:spMkLst>
        </pc:spChg>
        <pc:spChg chg="add mo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117" creationId="{65909887-3EAC-4B1E-B216-85BAF0721A8B}"/>
          </ac:spMkLst>
        </pc:spChg>
        <pc:spChg chg="add mo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118" creationId="{DA73A758-4BDB-482E-8D0D-CD7C7508A6B3}"/>
          </ac:spMkLst>
        </pc:spChg>
        <pc:spChg chg="add mod">
          <ac:chgData name="Kirill Bogdanov" userId="cd31f19e004fdfe1" providerId="LiveId" clId="{47201FF4-8C1F-4C2B-B78B-554CE15EEFF2}" dt="2019-09-14T19:58:40.068" v="10852" actId="164"/>
          <ac:spMkLst>
            <pc:docMk/>
            <pc:sldMk cId="1362385804" sldId="265"/>
            <ac:spMk id="119" creationId="{0E28EBB5-E25B-43BB-B338-AEE4F6DE1589}"/>
          </ac:spMkLst>
        </pc:spChg>
        <pc:spChg chg="add mod">
          <ac:chgData name="Kirill Bogdanov" userId="cd31f19e004fdfe1" providerId="LiveId" clId="{47201FF4-8C1F-4C2B-B78B-554CE15EEFF2}" dt="2019-09-14T19:47:38.705" v="10023" actId="1076"/>
          <ac:spMkLst>
            <pc:docMk/>
            <pc:sldMk cId="1362385804" sldId="265"/>
            <ac:spMk id="230" creationId="{5701D6D8-5449-4FDE-80C7-A541BC6B185B}"/>
          </ac:spMkLst>
        </pc:spChg>
        <pc:spChg chg="add mod">
          <ac:chgData name="Kirill Bogdanov" userId="cd31f19e004fdfe1" providerId="LiveId" clId="{47201FF4-8C1F-4C2B-B78B-554CE15EEFF2}" dt="2019-09-14T19:59:29.342" v="10881" actId="1076"/>
          <ac:spMkLst>
            <pc:docMk/>
            <pc:sldMk cId="1362385804" sldId="265"/>
            <ac:spMk id="231" creationId="{C5482CD4-2C8D-460C-BF8C-18AD5C123E8A}"/>
          </ac:spMkLst>
        </pc:spChg>
        <pc:spChg chg="add mod">
          <ac:chgData name="Kirill Bogdanov" userId="cd31f19e004fdfe1" providerId="LiveId" clId="{47201FF4-8C1F-4C2B-B78B-554CE15EEFF2}" dt="2019-09-14T19:59:02.582" v="10855" actId="11529"/>
          <ac:spMkLst>
            <pc:docMk/>
            <pc:sldMk cId="1362385804" sldId="265"/>
            <ac:spMk id="243" creationId="{7D4AC976-464F-4E6F-BDD7-15CAD1E94317}"/>
          </ac:spMkLst>
        </pc:spChg>
        <pc:spChg chg="add mod">
          <ac:chgData name="Kirill Bogdanov" userId="cd31f19e004fdfe1" providerId="LiveId" clId="{47201FF4-8C1F-4C2B-B78B-554CE15EEFF2}" dt="2019-09-14T19:59:17.862" v="10878" actId="1037"/>
          <ac:spMkLst>
            <pc:docMk/>
            <pc:sldMk cId="1362385804" sldId="265"/>
            <ac:spMk id="245" creationId="{F37361F3-F580-4CAA-8605-22505CF11448}"/>
          </ac:spMkLst>
        </pc:spChg>
        <pc:spChg chg="add mod">
          <ac:chgData name="Kirill Bogdanov" userId="cd31f19e004fdfe1" providerId="LiveId" clId="{47201FF4-8C1F-4C2B-B78B-554CE15EEFF2}" dt="2019-09-14T20:00:23.837" v="10908" actId="1076"/>
          <ac:spMkLst>
            <pc:docMk/>
            <pc:sldMk cId="1362385804" sldId="265"/>
            <ac:spMk id="255" creationId="{CBA3F4D5-0169-45B2-9B3E-4074250F1C3F}"/>
          </ac:spMkLst>
        </pc:spChg>
        <pc:grpChg chg="del mod">
          <ac:chgData name="Kirill Bogdanov" userId="cd31f19e004fdfe1" providerId="LiveId" clId="{47201FF4-8C1F-4C2B-B78B-554CE15EEFF2}" dt="2019-09-13T14:46:43.221" v="2843"/>
          <ac:grpSpMkLst>
            <pc:docMk/>
            <pc:sldMk cId="1362385804" sldId="265"/>
            <ac:grpSpMk id="7" creationId="{20E269F4-D14F-411B-A03D-A1F557409116}"/>
          </ac:grpSpMkLst>
        </pc:grpChg>
        <pc:grpChg chg="del mod">
          <ac:chgData name="Kirill Bogdanov" userId="cd31f19e004fdfe1" providerId="LiveId" clId="{47201FF4-8C1F-4C2B-B78B-554CE15EEFF2}" dt="2019-09-13T14:48:03.988" v="2854"/>
          <ac:grpSpMkLst>
            <pc:docMk/>
            <pc:sldMk cId="1362385804" sldId="265"/>
            <ac:grpSpMk id="24" creationId="{BD7027F2-2677-4057-8435-5588EC528FFE}"/>
          </ac:grpSpMkLst>
        </pc:grpChg>
        <pc:grpChg chg="del mod">
          <ac:chgData name="Kirill Bogdanov" userId="cd31f19e004fdfe1" providerId="LiveId" clId="{47201FF4-8C1F-4C2B-B78B-554CE15EEFF2}" dt="2019-09-13T14:48:03.988" v="2854"/>
          <ac:grpSpMkLst>
            <pc:docMk/>
            <pc:sldMk cId="1362385804" sldId="265"/>
            <ac:grpSpMk id="25" creationId="{97BCDB28-08E2-4EDF-BA5B-7D472C115C92}"/>
          </ac:grpSpMkLst>
        </pc:grpChg>
        <pc:grpChg chg="del mod">
          <ac:chgData name="Kirill Bogdanov" userId="cd31f19e004fdfe1" providerId="LiveId" clId="{47201FF4-8C1F-4C2B-B78B-554CE15EEFF2}" dt="2019-09-13T14:42:39.448" v="2750"/>
          <ac:grpSpMkLst>
            <pc:docMk/>
            <pc:sldMk cId="1362385804" sldId="265"/>
            <ac:grpSpMk id="28" creationId="{9DBE719F-4BBF-434B-869B-32A791F3FE37}"/>
          </ac:grpSpMkLst>
        </pc:grpChg>
        <pc:grpChg chg="del mod">
          <ac:chgData name="Kirill Bogdanov" userId="cd31f19e004fdfe1" providerId="LiveId" clId="{47201FF4-8C1F-4C2B-B78B-554CE15EEFF2}" dt="2019-09-13T14:42:44.872" v="2756"/>
          <ac:grpSpMkLst>
            <pc:docMk/>
            <pc:sldMk cId="1362385804" sldId="265"/>
            <ac:grpSpMk id="30" creationId="{D290D1FD-F924-4438-8702-52D53D90A79A}"/>
          </ac:grpSpMkLst>
        </pc:grpChg>
        <pc:grpChg chg="del mod">
          <ac:chgData name="Kirill Bogdanov" userId="cd31f19e004fdfe1" providerId="LiveId" clId="{47201FF4-8C1F-4C2B-B78B-554CE15EEFF2}" dt="2019-09-13T14:42:48.961" v="2762"/>
          <ac:grpSpMkLst>
            <pc:docMk/>
            <pc:sldMk cId="1362385804" sldId="265"/>
            <ac:grpSpMk id="36" creationId="{DAF9AD0F-8DFF-4250-A386-3FC9A986B8D6}"/>
          </ac:grpSpMkLst>
        </pc:grpChg>
        <pc:grpChg chg="del mod">
          <ac:chgData name="Kirill Bogdanov" userId="cd31f19e004fdfe1" providerId="LiveId" clId="{47201FF4-8C1F-4C2B-B78B-554CE15EEFF2}" dt="2019-09-13T14:42:53.520" v="2769"/>
          <ac:grpSpMkLst>
            <pc:docMk/>
            <pc:sldMk cId="1362385804" sldId="265"/>
            <ac:grpSpMk id="42" creationId="{7C7B173A-ABEF-42EB-997C-1C9D543C6023}"/>
          </ac:grpSpMkLst>
        </pc:grpChg>
        <pc:grpChg chg="del mod">
          <ac:chgData name="Kirill Bogdanov" userId="cd31f19e004fdfe1" providerId="LiveId" clId="{47201FF4-8C1F-4C2B-B78B-554CE15EEFF2}" dt="2019-09-13T14:42:54.628" v="2771"/>
          <ac:grpSpMkLst>
            <pc:docMk/>
            <pc:sldMk cId="1362385804" sldId="265"/>
            <ac:grpSpMk id="49" creationId="{AFB2B5FB-EF9C-45ED-8871-CA7C4521137B}"/>
          </ac:grpSpMkLst>
        </pc:grpChg>
        <pc:grpChg chg="del mod">
          <ac:chgData name="Kirill Bogdanov" userId="cd31f19e004fdfe1" providerId="LiveId" clId="{47201FF4-8C1F-4C2B-B78B-554CE15EEFF2}" dt="2019-09-13T14:42:56.968" v="2775"/>
          <ac:grpSpMkLst>
            <pc:docMk/>
            <pc:sldMk cId="1362385804" sldId="265"/>
            <ac:grpSpMk id="51" creationId="{95929DCD-FA5F-420B-98E6-70E21A98839E}"/>
          </ac:grpSpMkLst>
        </pc:grpChg>
        <pc:grpChg chg="del mod">
          <ac:chgData name="Kirill Bogdanov" userId="cd31f19e004fdfe1" providerId="LiveId" clId="{47201FF4-8C1F-4C2B-B78B-554CE15EEFF2}" dt="2019-09-13T14:46:40.666" v="2840"/>
          <ac:grpSpMkLst>
            <pc:docMk/>
            <pc:sldMk cId="1362385804" sldId="265"/>
            <ac:grpSpMk id="55" creationId="{EAC1BA05-01FA-4BC7-9055-4B6D36F53FB6}"/>
          </ac:grpSpMkLst>
        </pc:grpChg>
        <pc:grpChg chg="del mod">
          <ac:chgData name="Kirill Bogdanov" userId="cd31f19e004fdfe1" providerId="LiveId" clId="{47201FF4-8C1F-4C2B-B78B-554CE15EEFF2}" dt="2019-09-13T14:43:10.999" v="2781"/>
          <ac:grpSpMkLst>
            <pc:docMk/>
            <pc:sldMk cId="1362385804" sldId="265"/>
            <ac:grpSpMk id="59" creationId="{60D21E25-77F3-41E1-93AA-F8EEE0E3C853}"/>
          </ac:grpSpMkLst>
        </pc:grpChg>
        <pc:grpChg chg="del mod">
          <ac:chgData name="Kirill Bogdanov" userId="cd31f19e004fdfe1" providerId="LiveId" clId="{47201FF4-8C1F-4C2B-B78B-554CE15EEFF2}" dt="2019-09-14T19:59:52.688" v="10889" actId="478"/>
          <ac:grpSpMkLst>
            <pc:docMk/>
            <pc:sldMk cId="1362385804" sldId="265"/>
            <ac:grpSpMk id="61" creationId="{0C6EABED-B97D-4156-9F2F-62567B238C04}"/>
          </ac:grpSpMkLst>
        </pc:grpChg>
        <pc:grpChg chg="mod">
          <ac:chgData name="Kirill Bogdanov" userId="cd31f19e004fdfe1" providerId="LiveId" clId="{47201FF4-8C1F-4C2B-B78B-554CE15EEFF2}" dt="2019-09-13T14:43:20.199" v="2786"/>
          <ac:grpSpMkLst>
            <pc:docMk/>
            <pc:sldMk cId="1362385804" sldId="265"/>
            <ac:grpSpMk id="64" creationId="{2DDEF25E-9DC4-4B7C-846F-21343A55B771}"/>
          </ac:grpSpMkLst>
        </pc:grpChg>
        <pc:grpChg chg="del mod">
          <ac:chgData name="Kirill Bogdanov" userId="cd31f19e004fdfe1" providerId="LiveId" clId="{47201FF4-8C1F-4C2B-B78B-554CE15EEFF2}" dt="2019-09-13T14:43:32.964" v="2792"/>
          <ac:grpSpMkLst>
            <pc:docMk/>
            <pc:sldMk cId="1362385804" sldId="265"/>
            <ac:grpSpMk id="67" creationId="{6B249239-73A8-4A54-B20B-BA69F2BE2C9D}"/>
          </ac:grpSpMkLst>
        </pc:grpChg>
        <pc:grpChg chg="del mod">
          <ac:chgData name="Kirill Bogdanov" userId="cd31f19e004fdfe1" providerId="LiveId" clId="{47201FF4-8C1F-4C2B-B78B-554CE15EEFF2}" dt="2019-09-13T14:43:40.924" v="2797"/>
          <ac:grpSpMkLst>
            <pc:docMk/>
            <pc:sldMk cId="1362385804" sldId="265"/>
            <ac:grpSpMk id="70" creationId="{06532F25-D3D9-4D3F-AF86-A9E8098328F1}"/>
          </ac:grpSpMkLst>
        </pc:grpChg>
        <pc:grpChg chg="del mod">
          <ac:chgData name="Kirill Bogdanov" userId="cd31f19e004fdfe1" providerId="LiveId" clId="{47201FF4-8C1F-4C2B-B78B-554CE15EEFF2}" dt="2019-09-14T19:47:21.903" v="10020" actId="478"/>
          <ac:grpSpMkLst>
            <pc:docMk/>
            <pc:sldMk cId="1362385804" sldId="265"/>
            <ac:grpSpMk id="75" creationId="{C446DEC4-51F4-4A29-AF36-315689445E75}"/>
          </ac:grpSpMkLst>
        </pc:grpChg>
        <pc:grpChg chg="del mod">
          <ac:chgData name="Kirill Bogdanov" userId="cd31f19e004fdfe1" providerId="LiveId" clId="{47201FF4-8C1F-4C2B-B78B-554CE15EEFF2}" dt="2019-09-13T14:48:08.976" v="2860"/>
          <ac:grpSpMkLst>
            <pc:docMk/>
            <pc:sldMk cId="1362385804" sldId="265"/>
            <ac:grpSpMk id="98" creationId="{3891759C-0781-460F-87E6-8A8EC53F9A9C}"/>
          </ac:grpSpMkLst>
        </pc:grpChg>
        <pc:grpChg chg="del mod">
          <ac:chgData name="Kirill Bogdanov" userId="cd31f19e004fdfe1" providerId="LiveId" clId="{47201FF4-8C1F-4C2B-B78B-554CE15EEFF2}" dt="2019-09-13T14:48:15.398" v="2864"/>
          <ac:grpSpMkLst>
            <pc:docMk/>
            <pc:sldMk cId="1362385804" sldId="265"/>
            <ac:grpSpMk id="104" creationId="{67B72040-906D-4280-8882-C6E975A33715}"/>
          </ac:grpSpMkLst>
        </pc:grpChg>
        <pc:grpChg chg="del mod">
          <ac:chgData name="Kirill Bogdanov" userId="cd31f19e004fdfe1" providerId="LiveId" clId="{47201FF4-8C1F-4C2B-B78B-554CE15EEFF2}" dt="2019-09-13T14:50:18.786" v="2954"/>
          <ac:grpSpMkLst>
            <pc:docMk/>
            <pc:sldMk cId="1362385804" sldId="265"/>
            <ac:grpSpMk id="108" creationId="{68BBBBDA-B978-4327-B71B-A7EB1F0DB725}"/>
          </ac:grpSpMkLst>
        </pc:grpChg>
        <pc:grpChg chg="del mod">
          <ac:chgData name="Kirill Bogdanov" userId="cd31f19e004fdfe1" providerId="LiveId" clId="{47201FF4-8C1F-4C2B-B78B-554CE15EEFF2}" dt="2019-09-13T14:50:11.068" v="2943"/>
          <ac:grpSpMkLst>
            <pc:docMk/>
            <pc:sldMk cId="1362385804" sldId="265"/>
            <ac:grpSpMk id="113" creationId="{A16CD137-A804-448C-ABD1-00684121D0DD}"/>
          </ac:grpSpMkLst>
        </pc:grpChg>
        <pc:grpChg chg="del mod">
          <ac:chgData name="Kirill Bogdanov" userId="cd31f19e004fdfe1" providerId="LiveId" clId="{47201FF4-8C1F-4C2B-B78B-554CE15EEFF2}" dt="2019-09-13T14:49:20.320" v="2876"/>
          <ac:grpSpMkLst>
            <pc:docMk/>
            <pc:sldMk cId="1362385804" sldId="265"/>
            <ac:grpSpMk id="116" creationId="{34CEFDE7-97C7-4B96-898E-B91A401DF301}"/>
          </ac:grpSpMkLst>
        </pc:grpChg>
        <pc:grpChg chg="del mod">
          <ac:chgData name="Kirill Bogdanov" userId="cd31f19e004fdfe1" providerId="LiveId" clId="{47201FF4-8C1F-4C2B-B78B-554CE15EEFF2}" dt="2019-09-13T14:49:45.575" v="2893"/>
          <ac:grpSpMkLst>
            <pc:docMk/>
            <pc:sldMk cId="1362385804" sldId="265"/>
            <ac:grpSpMk id="129" creationId="{7FD245DC-3F9B-41D6-8846-A9CF67DF1177}"/>
          </ac:grpSpMkLst>
        </pc:grpChg>
        <pc:grpChg chg="del mod">
          <ac:chgData name="Kirill Bogdanov" userId="cd31f19e004fdfe1" providerId="LiveId" clId="{47201FF4-8C1F-4C2B-B78B-554CE15EEFF2}" dt="2019-09-13T14:49:57.309" v="2900"/>
          <ac:grpSpMkLst>
            <pc:docMk/>
            <pc:sldMk cId="1362385804" sldId="265"/>
            <ac:grpSpMk id="136" creationId="{3B7C4151-7E09-43EA-8837-B0F35EDB936A}"/>
          </ac:grpSpMkLst>
        </pc:grpChg>
        <pc:grpChg chg="del mod">
          <ac:chgData name="Kirill Bogdanov" userId="cd31f19e004fdfe1" providerId="LiveId" clId="{47201FF4-8C1F-4C2B-B78B-554CE15EEFF2}" dt="2019-09-13T14:49:57.309" v="2900"/>
          <ac:grpSpMkLst>
            <pc:docMk/>
            <pc:sldMk cId="1362385804" sldId="265"/>
            <ac:grpSpMk id="143" creationId="{91595076-88A9-42F2-A324-27FFC24C73D2}"/>
          </ac:grpSpMkLst>
        </pc:grpChg>
        <pc:grpChg chg="del mod">
          <ac:chgData name="Kirill Bogdanov" userId="cd31f19e004fdfe1" providerId="LiveId" clId="{47201FF4-8C1F-4C2B-B78B-554CE15EEFF2}" dt="2019-09-13T14:50:01.523" v="2904"/>
          <ac:grpSpMkLst>
            <pc:docMk/>
            <pc:sldMk cId="1362385804" sldId="265"/>
            <ac:grpSpMk id="144" creationId="{B762DF9C-B99A-48A8-87ED-F58D2800656D}"/>
          </ac:grpSpMkLst>
        </pc:grpChg>
        <pc:grpChg chg="del mod">
          <ac:chgData name="Kirill Bogdanov" userId="cd31f19e004fdfe1" providerId="LiveId" clId="{47201FF4-8C1F-4C2B-B78B-554CE15EEFF2}" dt="2019-09-13T14:50:06.328" v="2906"/>
          <ac:grpSpMkLst>
            <pc:docMk/>
            <pc:sldMk cId="1362385804" sldId="265"/>
            <ac:grpSpMk id="148" creationId="{F073D18C-7C8E-4E7D-9D9E-07EE17D399CA}"/>
          </ac:grpSpMkLst>
        </pc:grpChg>
        <pc:grpChg chg="mod">
          <ac:chgData name="Kirill Bogdanov" userId="cd31f19e004fdfe1" providerId="LiveId" clId="{47201FF4-8C1F-4C2B-B78B-554CE15EEFF2}" dt="2019-09-14T19:47:14.539" v="10018" actId="14100"/>
          <ac:grpSpMkLst>
            <pc:docMk/>
            <pc:sldMk cId="1362385804" sldId="265"/>
            <ac:grpSpMk id="150" creationId="{FCBB48CE-0B06-43F4-B3D8-1F1F0D223732}"/>
          </ac:grpSpMkLst>
        </pc:grpChg>
        <pc:grpChg chg="mod">
          <ac:chgData name="Kirill Bogdanov" userId="cd31f19e004fdfe1" providerId="LiveId" clId="{47201FF4-8C1F-4C2B-B78B-554CE15EEFF2}" dt="2019-09-14T19:47:14.539" v="10018" actId="14100"/>
          <ac:grpSpMkLst>
            <pc:docMk/>
            <pc:sldMk cId="1362385804" sldId="265"/>
            <ac:grpSpMk id="193" creationId="{2C80E3FA-6390-48A4-AA31-E157E7583E5E}"/>
          </ac:grpSpMkLst>
        </pc:grpChg>
        <pc:grpChg chg="del mod">
          <ac:chgData name="Kirill Bogdanov" userId="cd31f19e004fdfe1" providerId="LiveId" clId="{47201FF4-8C1F-4C2B-B78B-554CE15EEFF2}" dt="2019-09-13T14:50:55.787" v="2965"/>
          <ac:grpSpMkLst>
            <pc:docMk/>
            <pc:sldMk cId="1362385804" sldId="265"/>
            <ac:grpSpMk id="199" creationId="{F42EAB1F-50E9-473A-9306-8B9BCA1BAA9A}"/>
          </ac:grpSpMkLst>
        </pc:grpChg>
        <pc:grpChg chg="del mod">
          <ac:chgData name="Kirill Bogdanov" userId="cd31f19e004fdfe1" providerId="LiveId" clId="{47201FF4-8C1F-4C2B-B78B-554CE15EEFF2}" dt="2019-09-13T14:51:00.428" v="2971"/>
          <ac:grpSpMkLst>
            <pc:docMk/>
            <pc:sldMk cId="1362385804" sldId="265"/>
            <ac:grpSpMk id="204" creationId="{A2133FF4-E161-46E4-8F02-DA6EEAC81CD8}"/>
          </ac:grpSpMkLst>
        </pc:grpChg>
        <pc:grpChg chg="del mod">
          <ac:chgData name="Kirill Bogdanov" userId="cd31f19e004fdfe1" providerId="LiveId" clId="{47201FF4-8C1F-4C2B-B78B-554CE15EEFF2}" dt="2019-09-13T14:51:01.411" v="2973"/>
          <ac:grpSpMkLst>
            <pc:docMk/>
            <pc:sldMk cId="1362385804" sldId="265"/>
            <ac:grpSpMk id="210" creationId="{393E02E4-2C18-4C0D-937A-5E39A9326076}"/>
          </ac:grpSpMkLst>
        </pc:grpChg>
        <pc:grpChg chg="del mod">
          <ac:chgData name="Kirill Bogdanov" userId="cd31f19e004fdfe1" providerId="LiveId" clId="{47201FF4-8C1F-4C2B-B78B-554CE15EEFF2}" dt="2019-09-13T14:51:07.863" v="2975"/>
          <ac:grpSpMkLst>
            <pc:docMk/>
            <pc:sldMk cId="1362385804" sldId="265"/>
            <ac:grpSpMk id="212" creationId="{340BBAFE-A139-41EE-BA66-0635EFD92687}"/>
          </ac:grpSpMkLst>
        </pc:grpChg>
        <pc:grpChg chg="del mod">
          <ac:chgData name="Kirill Bogdanov" userId="cd31f19e004fdfe1" providerId="LiveId" clId="{47201FF4-8C1F-4C2B-B78B-554CE15EEFF2}" dt="2019-09-13T14:51:10.676" v="2977"/>
          <ac:grpSpMkLst>
            <pc:docMk/>
            <pc:sldMk cId="1362385804" sldId="265"/>
            <ac:grpSpMk id="214" creationId="{922030CD-4F5B-4F6C-B9A3-6BC5A9BA4EB5}"/>
          </ac:grpSpMkLst>
        </pc:grpChg>
        <pc:grpChg chg="del mod">
          <ac:chgData name="Kirill Bogdanov" userId="cd31f19e004fdfe1" providerId="LiveId" clId="{47201FF4-8C1F-4C2B-B78B-554CE15EEFF2}" dt="2019-09-13T14:53:21.579" v="3031"/>
          <ac:grpSpMkLst>
            <pc:docMk/>
            <pc:sldMk cId="1362385804" sldId="265"/>
            <ac:grpSpMk id="216" creationId="{23CA336D-342F-47E0-8B69-BC6489C1EE21}"/>
          </ac:grpSpMkLst>
        </pc:grpChg>
        <pc:grpChg chg="del mod">
          <ac:chgData name="Kirill Bogdanov" userId="cd31f19e004fdfe1" providerId="LiveId" clId="{47201FF4-8C1F-4C2B-B78B-554CE15EEFF2}" dt="2019-09-13T14:53:21.579" v="3031"/>
          <ac:grpSpMkLst>
            <pc:docMk/>
            <pc:sldMk cId="1362385804" sldId="265"/>
            <ac:grpSpMk id="229" creationId="{2717B5D2-08C5-4E3E-AFAD-5DBB86538A7F}"/>
          </ac:grpSpMkLst>
        </pc:grpChg>
        <pc:grpChg chg="add mod">
          <ac:chgData name="Kirill Bogdanov" userId="cd31f19e004fdfe1" providerId="LiveId" clId="{47201FF4-8C1F-4C2B-B78B-554CE15EEFF2}" dt="2019-09-14T19:58:49.931" v="10854" actId="1076"/>
          <ac:grpSpMkLst>
            <pc:docMk/>
            <pc:sldMk cId="1362385804" sldId="265"/>
            <ac:grpSpMk id="238" creationId="{7F42FA35-5ABC-4FFF-8643-C1993F1AD76B}"/>
          </ac:grpSpMkLst>
        </pc:grpChg>
        <pc:grpChg chg="del mod">
          <ac:chgData name="Kirill Bogdanov" userId="cd31f19e004fdfe1" providerId="LiveId" clId="{47201FF4-8C1F-4C2B-B78B-554CE15EEFF2}" dt="2019-09-13T14:53:26.923" v="3033"/>
          <ac:grpSpMkLst>
            <pc:docMk/>
            <pc:sldMk cId="1362385804" sldId="265"/>
            <ac:grpSpMk id="243" creationId="{ADF9B004-BA0B-48A3-A6AB-51F4A0BE5558}"/>
          </ac:grpSpMkLst>
        </pc:grpChg>
        <pc:grpChg chg="del mod">
          <ac:chgData name="Kirill Bogdanov" userId="cd31f19e004fdfe1" providerId="LiveId" clId="{47201FF4-8C1F-4C2B-B78B-554CE15EEFF2}" dt="2019-09-13T14:53:35.518" v="3036"/>
          <ac:grpSpMkLst>
            <pc:docMk/>
            <pc:sldMk cId="1362385804" sldId="265"/>
            <ac:grpSpMk id="245" creationId="{BB3B5D8C-3200-4119-BF50-98823D7D0DC9}"/>
          </ac:grpSpMkLst>
        </pc:grpChg>
        <pc:grpChg chg="del mod">
          <ac:chgData name="Kirill Bogdanov" userId="cd31f19e004fdfe1" providerId="LiveId" clId="{47201FF4-8C1F-4C2B-B78B-554CE15EEFF2}" dt="2019-09-14T19:59:48.314" v="10887" actId="478"/>
          <ac:grpSpMkLst>
            <pc:docMk/>
            <pc:sldMk cId="1362385804" sldId="265"/>
            <ac:grpSpMk id="248" creationId="{A5417946-53B2-41F4-8F0D-123812D336CC}"/>
          </ac:grpSpMkLst>
        </pc:grpChg>
        <pc:inkChg chg="add del">
          <ac:chgData name="Kirill Bogdanov" userId="cd31f19e004fdfe1" providerId="LiveId" clId="{47201FF4-8C1F-4C2B-B78B-554CE15EEFF2}" dt="2019-09-13T14:46:43.221" v="2842"/>
          <ac:inkMkLst>
            <pc:docMk/>
            <pc:sldMk cId="1362385804" sldId="265"/>
            <ac:inkMk id="4" creationId="{CA6FD1BF-9B9A-4D12-A5B6-88AA71F412EA}"/>
          </ac:inkMkLst>
        </pc:inkChg>
        <pc:inkChg chg="add del mod">
          <ac:chgData name="Kirill Bogdanov" userId="cd31f19e004fdfe1" providerId="LiveId" clId="{47201FF4-8C1F-4C2B-B78B-554CE15EEFF2}" dt="2019-09-13T14:46:43.221" v="2843"/>
          <ac:inkMkLst>
            <pc:docMk/>
            <pc:sldMk cId="1362385804" sldId="265"/>
            <ac:inkMk id="5" creationId="{6D85CE49-E508-4989-8FCF-D7657E07FE29}"/>
          </ac:inkMkLst>
        </pc:inkChg>
        <pc:inkChg chg="add del mod">
          <ac:chgData name="Kirill Bogdanov" userId="cd31f19e004fdfe1" providerId="LiveId" clId="{47201FF4-8C1F-4C2B-B78B-554CE15EEFF2}" dt="2019-09-13T14:46:43.222" v="2844"/>
          <ac:inkMkLst>
            <pc:docMk/>
            <pc:sldMk cId="1362385804" sldId="265"/>
            <ac:inkMk id="6" creationId="{C308715D-148F-4487-A5DB-DAAE37CC34AF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8" creationId="{32EC34EE-633D-4CE2-B8ED-8AAA9DD08E9A}"/>
          </ac:inkMkLst>
        </pc:inkChg>
        <pc:inkChg chg="add del mod">
          <ac:chgData name="Kirill Bogdanov" userId="cd31f19e004fdfe1" providerId="LiveId" clId="{47201FF4-8C1F-4C2B-B78B-554CE15EEFF2}" dt="2019-09-13T14:46:40.658" v="2821"/>
          <ac:inkMkLst>
            <pc:docMk/>
            <pc:sldMk cId="1362385804" sldId="265"/>
            <ac:inkMk id="9" creationId="{727A3106-A53C-437F-B44C-0CE10306137B}"/>
          </ac:inkMkLst>
        </pc:inkChg>
        <pc:inkChg chg="add del mod">
          <ac:chgData name="Kirill Bogdanov" userId="cd31f19e004fdfe1" providerId="LiveId" clId="{47201FF4-8C1F-4C2B-B78B-554CE15EEFF2}" dt="2019-09-13T14:46:40.659" v="2823"/>
          <ac:inkMkLst>
            <pc:docMk/>
            <pc:sldMk cId="1362385804" sldId="265"/>
            <ac:inkMk id="10" creationId="{E688181A-FEB6-4A8F-B965-19CB8D48FE53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1" creationId="{46A0731D-88ED-4DDF-981A-BFADD818B5B4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2" creationId="{21F2EA97-3B5E-4BB9-A816-0929794A119F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3" creationId="{519FB091-6564-4261-9EC8-8FD5C29E313F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4" creationId="{55B845FA-FD07-459A-9CD9-77BBB4EFF984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5" creationId="{0ECCD232-ABEA-4779-9239-C8E4F08DE6B0}"/>
          </ac:inkMkLst>
        </pc:inkChg>
        <pc:inkChg chg="add del mod">
          <ac:chgData name="Kirill Bogdanov" userId="cd31f19e004fdfe1" providerId="LiveId" clId="{47201FF4-8C1F-4C2B-B78B-554CE15EEFF2}" dt="2019-09-13T14:46:40.660" v="2825"/>
          <ac:inkMkLst>
            <pc:docMk/>
            <pc:sldMk cId="1362385804" sldId="265"/>
            <ac:inkMk id="16" creationId="{7EE33180-63F1-47DF-8526-6E751EAD8F77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7" creationId="{198F37C5-5E13-4F26-911A-D0C839074E15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8" creationId="{C01A3478-EF09-4C36-BE84-83F3605D383A}"/>
          </ac:inkMkLst>
        </pc:inkChg>
        <pc:inkChg chg="add del mod">
          <ac:chgData name="Kirill Bogdanov" userId="cd31f19e004fdfe1" providerId="LiveId" clId="{47201FF4-8C1F-4C2B-B78B-554CE15EEFF2}" dt="2019-09-13T14:46:40.660" v="2826"/>
          <ac:inkMkLst>
            <pc:docMk/>
            <pc:sldMk cId="1362385804" sldId="265"/>
            <ac:inkMk id="19" creationId="{A2DB0EF2-756D-4401-94A7-04D4E26A5478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20" creationId="{BC082826-D675-426B-9C2B-54A4B17034C6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21" creationId="{EAA985ED-8775-4BD5-9259-83E7279F6837}"/>
          </ac:inkMkLst>
        </pc:inkChg>
        <pc:inkChg chg="add del mod">
          <ac:chgData name="Kirill Bogdanov" userId="cd31f19e004fdfe1" providerId="LiveId" clId="{47201FF4-8C1F-4C2B-B78B-554CE15EEFF2}" dt="2019-09-13T14:50:11.070" v="2948"/>
          <ac:inkMkLst>
            <pc:docMk/>
            <pc:sldMk cId="1362385804" sldId="265"/>
            <ac:inkMk id="22" creationId="{FF56AAE0-76BC-4E1D-8101-92C7E37841B0}"/>
          </ac:inkMkLst>
        </pc:inkChg>
        <pc:inkChg chg="add del mod">
          <ac:chgData name="Kirill Bogdanov" userId="cd31f19e004fdfe1" providerId="LiveId" clId="{47201FF4-8C1F-4C2B-B78B-554CE15EEFF2}" dt="2019-09-13T14:46:40.661" v="2827"/>
          <ac:inkMkLst>
            <pc:docMk/>
            <pc:sldMk cId="1362385804" sldId="265"/>
            <ac:inkMk id="23" creationId="{A7CC2165-384F-4B56-9636-E89B4944A45E}"/>
          </ac:inkMkLst>
        </pc:inkChg>
        <pc:inkChg chg="add del mod">
          <ac:chgData name="Kirill Bogdanov" userId="cd31f19e004fdfe1" providerId="LiveId" clId="{47201FF4-8C1F-4C2B-B78B-554CE15EEFF2}" dt="2019-09-13T14:46:40.661" v="2828"/>
          <ac:inkMkLst>
            <pc:docMk/>
            <pc:sldMk cId="1362385804" sldId="265"/>
            <ac:inkMk id="26" creationId="{BA262B56-C349-4945-9FBB-4C24E0749D30}"/>
          </ac:inkMkLst>
        </pc:inkChg>
        <pc:inkChg chg="add del mod">
          <ac:chgData name="Kirill Bogdanov" userId="cd31f19e004fdfe1" providerId="LiveId" clId="{47201FF4-8C1F-4C2B-B78B-554CE15EEFF2}" dt="2019-09-13T14:46:40.662" v="2829"/>
          <ac:inkMkLst>
            <pc:docMk/>
            <pc:sldMk cId="1362385804" sldId="265"/>
            <ac:inkMk id="27" creationId="{5F79A08B-B13E-45CD-BFE4-5878DF348EBE}"/>
          </ac:inkMkLst>
        </pc:inkChg>
        <pc:inkChg chg="add del mod">
          <ac:chgData name="Kirill Bogdanov" userId="cd31f19e004fdfe1" providerId="LiveId" clId="{47201FF4-8C1F-4C2B-B78B-554CE15EEFF2}" dt="2019-09-13T14:46:40.662" v="2830"/>
          <ac:inkMkLst>
            <pc:docMk/>
            <pc:sldMk cId="1362385804" sldId="265"/>
            <ac:inkMk id="29" creationId="{4E5A5B8C-074F-4D47-82EB-1C3D69F6C834}"/>
          </ac:inkMkLst>
        </pc:inkChg>
        <pc:inkChg chg="add del mod">
          <ac:chgData name="Kirill Bogdanov" userId="cd31f19e004fdfe1" providerId="LiveId" clId="{47201FF4-8C1F-4C2B-B78B-554CE15EEFF2}" dt="2019-09-13T14:46:40.663" v="2831"/>
          <ac:inkMkLst>
            <pc:docMk/>
            <pc:sldMk cId="1362385804" sldId="265"/>
            <ac:inkMk id="31" creationId="{95514C8E-1BE8-40F9-82B8-75384F4A8D23}"/>
          </ac:inkMkLst>
        </pc:inkChg>
        <pc:inkChg chg="add del mod">
          <ac:chgData name="Kirill Bogdanov" userId="cd31f19e004fdfe1" providerId="LiveId" clId="{47201FF4-8C1F-4C2B-B78B-554CE15EEFF2}" dt="2019-09-13T14:46:40.663" v="2832"/>
          <ac:inkMkLst>
            <pc:docMk/>
            <pc:sldMk cId="1362385804" sldId="265"/>
            <ac:inkMk id="32" creationId="{161241EF-07DF-4E03-8D7A-31C09FECF42A}"/>
          </ac:inkMkLst>
        </pc:inkChg>
        <pc:inkChg chg="add del mod">
          <ac:chgData name="Kirill Bogdanov" userId="cd31f19e004fdfe1" providerId="LiveId" clId="{47201FF4-8C1F-4C2B-B78B-554CE15EEFF2}" dt="2019-09-13T14:46:40.663" v="2833"/>
          <ac:inkMkLst>
            <pc:docMk/>
            <pc:sldMk cId="1362385804" sldId="265"/>
            <ac:inkMk id="33" creationId="{B6431269-4A1D-4FC8-8980-89DBA6A098B2}"/>
          </ac:inkMkLst>
        </pc:inkChg>
        <pc:inkChg chg="add del mod">
          <ac:chgData name="Kirill Bogdanov" userId="cd31f19e004fdfe1" providerId="LiveId" clId="{47201FF4-8C1F-4C2B-B78B-554CE15EEFF2}" dt="2019-09-13T14:46:40.664" v="2834"/>
          <ac:inkMkLst>
            <pc:docMk/>
            <pc:sldMk cId="1362385804" sldId="265"/>
            <ac:inkMk id="34" creationId="{B9B89DC2-8A54-41CD-8467-55CBC71C0C4C}"/>
          </ac:inkMkLst>
        </pc:inkChg>
        <pc:inkChg chg="add del mod">
          <ac:chgData name="Kirill Bogdanov" userId="cd31f19e004fdfe1" providerId="LiveId" clId="{47201FF4-8C1F-4C2B-B78B-554CE15EEFF2}" dt="2019-09-13T14:46:40.664" v="2835"/>
          <ac:inkMkLst>
            <pc:docMk/>
            <pc:sldMk cId="1362385804" sldId="265"/>
            <ac:inkMk id="35" creationId="{C48473F2-4C3C-44BC-8344-AA99FC6AF4F1}"/>
          </ac:inkMkLst>
        </pc:inkChg>
        <pc:inkChg chg="add del mod">
          <ac:chgData name="Kirill Bogdanov" userId="cd31f19e004fdfe1" providerId="LiveId" clId="{47201FF4-8C1F-4C2B-B78B-554CE15EEFF2}" dt="2019-09-13T14:46:40.664" v="2836"/>
          <ac:inkMkLst>
            <pc:docMk/>
            <pc:sldMk cId="1362385804" sldId="265"/>
            <ac:inkMk id="37" creationId="{C2775ADA-7CD9-4A70-A4B6-348070147E99}"/>
          </ac:inkMkLst>
        </pc:inkChg>
        <pc:inkChg chg="add del mod">
          <ac:chgData name="Kirill Bogdanov" userId="cd31f19e004fdfe1" providerId="LiveId" clId="{47201FF4-8C1F-4C2B-B78B-554CE15EEFF2}" dt="2019-09-13T14:46:40.665" v="2837"/>
          <ac:inkMkLst>
            <pc:docMk/>
            <pc:sldMk cId="1362385804" sldId="265"/>
            <ac:inkMk id="38" creationId="{24E39989-7FA8-4B15-9CD4-D0A93D51E1F8}"/>
          </ac:inkMkLst>
        </pc:inkChg>
        <pc:inkChg chg="add del mod">
          <ac:chgData name="Kirill Bogdanov" userId="cd31f19e004fdfe1" providerId="LiveId" clId="{47201FF4-8C1F-4C2B-B78B-554CE15EEFF2}" dt="2019-09-13T14:46:40.665" v="2838"/>
          <ac:inkMkLst>
            <pc:docMk/>
            <pc:sldMk cId="1362385804" sldId="265"/>
            <ac:inkMk id="39" creationId="{F4EA64F3-1F03-4AF7-BEA6-758528D0D2AD}"/>
          </ac:inkMkLst>
        </pc:inkChg>
        <pc:inkChg chg="add del mod">
          <ac:chgData name="Kirill Bogdanov" userId="cd31f19e004fdfe1" providerId="LiveId" clId="{47201FF4-8C1F-4C2B-B78B-554CE15EEFF2}" dt="2019-09-13T14:46:40.666" v="2839"/>
          <ac:inkMkLst>
            <pc:docMk/>
            <pc:sldMk cId="1362385804" sldId="265"/>
            <ac:inkMk id="40" creationId="{7C51CDE7-75BA-4C34-AEBC-BB238902BEA1}"/>
          </ac:inkMkLst>
        </pc:inkChg>
        <pc:inkChg chg="add del mod">
          <ac:chgData name="Kirill Bogdanov" userId="cd31f19e004fdfe1" providerId="LiveId" clId="{47201FF4-8C1F-4C2B-B78B-554CE15EEFF2}" dt="2019-09-13T14:46:40.666" v="2840"/>
          <ac:inkMkLst>
            <pc:docMk/>
            <pc:sldMk cId="1362385804" sldId="265"/>
            <ac:inkMk id="41" creationId="{B1C5337E-34B9-45EC-80DF-B38AA289C02D}"/>
          </ac:inkMkLst>
        </pc:inkChg>
        <pc:inkChg chg="add del mod">
          <ac:chgData name="Kirill Bogdanov" userId="cd31f19e004fdfe1" providerId="LiveId" clId="{47201FF4-8C1F-4C2B-B78B-554CE15EEFF2}" dt="2019-09-13T14:46:40.654" v="2813"/>
          <ac:inkMkLst>
            <pc:docMk/>
            <pc:sldMk cId="1362385804" sldId="265"/>
            <ac:inkMk id="43" creationId="{D5C9EF89-4B38-4421-94D8-FEB8B945DAAA}"/>
          </ac:inkMkLst>
        </pc:inkChg>
        <pc:inkChg chg="add del mod">
          <ac:chgData name="Kirill Bogdanov" userId="cd31f19e004fdfe1" providerId="LiveId" clId="{47201FF4-8C1F-4C2B-B78B-554CE15EEFF2}" dt="2019-09-13T14:46:40.655" v="2814"/>
          <ac:inkMkLst>
            <pc:docMk/>
            <pc:sldMk cId="1362385804" sldId="265"/>
            <ac:inkMk id="44" creationId="{A76BE06C-F3F2-4911-A4EA-32C58F26179F}"/>
          </ac:inkMkLst>
        </pc:inkChg>
        <pc:inkChg chg="add del mod">
          <ac:chgData name="Kirill Bogdanov" userId="cd31f19e004fdfe1" providerId="LiveId" clId="{47201FF4-8C1F-4C2B-B78B-554CE15EEFF2}" dt="2019-09-13T14:46:40.655" v="2815"/>
          <ac:inkMkLst>
            <pc:docMk/>
            <pc:sldMk cId="1362385804" sldId="265"/>
            <ac:inkMk id="45" creationId="{FB593E80-A694-4FF8-9FC4-4DF469762189}"/>
          </ac:inkMkLst>
        </pc:inkChg>
        <pc:inkChg chg="add del mod">
          <ac:chgData name="Kirill Bogdanov" userId="cd31f19e004fdfe1" providerId="LiveId" clId="{47201FF4-8C1F-4C2B-B78B-554CE15EEFF2}" dt="2019-09-13T14:46:40.656" v="2816"/>
          <ac:inkMkLst>
            <pc:docMk/>
            <pc:sldMk cId="1362385804" sldId="265"/>
            <ac:inkMk id="46" creationId="{AC804208-7CB4-4215-A146-FEF779D79D69}"/>
          </ac:inkMkLst>
        </pc:inkChg>
        <pc:inkChg chg="add del mod">
          <ac:chgData name="Kirill Bogdanov" userId="cd31f19e004fdfe1" providerId="LiveId" clId="{47201FF4-8C1F-4C2B-B78B-554CE15EEFF2}" dt="2019-09-13T14:46:40.656" v="2817"/>
          <ac:inkMkLst>
            <pc:docMk/>
            <pc:sldMk cId="1362385804" sldId="265"/>
            <ac:inkMk id="47" creationId="{A181A6E2-2C62-49BE-9E37-E700314F4D63}"/>
          </ac:inkMkLst>
        </pc:inkChg>
        <pc:inkChg chg="add del mod">
          <ac:chgData name="Kirill Bogdanov" userId="cd31f19e004fdfe1" providerId="LiveId" clId="{47201FF4-8C1F-4C2B-B78B-554CE15EEFF2}" dt="2019-09-13T14:46:40.657" v="2818"/>
          <ac:inkMkLst>
            <pc:docMk/>
            <pc:sldMk cId="1362385804" sldId="265"/>
            <ac:inkMk id="48" creationId="{16F552C9-E306-4D4E-B6BA-2215FE0B6461}"/>
          </ac:inkMkLst>
        </pc:inkChg>
        <pc:inkChg chg="add del mod">
          <ac:chgData name="Kirill Bogdanov" userId="cd31f19e004fdfe1" providerId="LiveId" clId="{47201FF4-8C1F-4C2B-B78B-554CE15EEFF2}" dt="2019-09-13T14:46:40.657" v="2819"/>
          <ac:inkMkLst>
            <pc:docMk/>
            <pc:sldMk cId="1362385804" sldId="265"/>
            <ac:inkMk id="50" creationId="{3527CF79-AEFB-4847-B9D2-3DCC3E666C59}"/>
          </ac:inkMkLst>
        </pc:inkChg>
        <pc:inkChg chg="add del mod">
          <ac:chgData name="Kirill Bogdanov" userId="cd31f19e004fdfe1" providerId="LiveId" clId="{47201FF4-8C1F-4C2B-B78B-554CE15EEFF2}" dt="2019-09-13T14:46:40.658" v="2820"/>
          <ac:inkMkLst>
            <pc:docMk/>
            <pc:sldMk cId="1362385804" sldId="265"/>
            <ac:inkMk id="52" creationId="{B8D91FCA-1E3E-413F-A0B3-D0460AC9F3DA}"/>
          </ac:inkMkLst>
        </pc:inkChg>
        <pc:inkChg chg="add del mod">
          <ac:chgData name="Kirill Bogdanov" userId="cd31f19e004fdfe1" providerId="LiveId" clId="{47201FF4-8C1F-4C2B-B78B-554CE15EEFF2}" dt="2019-09-13T14:46:40.658" v="2822"/>
          <ac:inkMkLst>
            <pc:docMk/>
            <pc:sldMk cId="1362385804" sldId="265"/>
            <ac:inkMk id="53" creationId="{CCE88141-2FAC-4BFA-A127-F47F15F315CB}"/>
          </ac:inkMkLst>
        </pc:inkChg>
        <pc:inkChg chg="add del mod">
          <ac:chgData name="Kirill Bogdanov" userId="cd31f19e004fdfe1" providerId="LiveId" clId="{47201FF4-8C1F-4C2B-B78B-554CE15EEFF2}" dt="2019-09-13T14:46:40.659" v="2824"/>
          <ac:inkMkLst>
            <pc:docMk/>
            <pc:sldMk cId="1362385804" sldId="265"/>
            <ac:inkMk id="54" creationId="{9072224E-F571-4781-8DFB-95EA29D20A44}"/>
          </ac:inkMkLst>
        </pc:inkChg>
        <pc:inkChg chg="add mod">
          <ac:chgData name="Kirill Bogdanov" userId="cd31f19e004fdfe1" providerId="LiveId" clId="{47201FF4-8C1F-4C2B-B78B-554CE15EEFF2}" dt="2019-09-13T14:43:10.999" v="2781"/>
          <ac:inkMkLst>
            <pc:docMk/>
            <pc:sldMk cId="1362385804" sldId="265"/>
            <ac:inkMk id="56" creationId="{4ADB43E2-E36D-4588-B28F-23C55C8BEEB2}"/>
          </ac:inkMkLst>
        </pc:inkChg>
        <pc:inkChg chg="add mod">
          <ac:chgData name="Kirill Bogdanov" userId="cd31f19e004fdfe1" providerId="LiveId" clId="{47201FF4-8C1F-4C2B-B78B-554CE15EEFF2}" dt="2019-09-13T14:43:10.999" v="2781"/>
          <ac:inkMkLst>
            <pc:docMk/>
            <pc:sldMk cId="1362385804" sldId="265"/>
            <ac:inkMk id="57" creationId="{C3630CA4-08D6-49BA-A803-EC598169F497}"/>
          </ac:inkMkLst>
        </pc:inkChg>
        <pc:inkChg chg="add mod">
          <ac:chgData name="Kirill Bogdanov" userId="cd31f19e004fdfe1" providerId="LiveId" clId="{47201FF4-8C1F-4C2B-B78B-554CE15EEFF2}" dt="2019-09-13T14:43:10.999" v="2781"/>
          <ac:inkMkLst>
            <pc:docMk/>
            <pc:sldMk cId="1362385804" sldId="265"/>
            <ac:inkMk id="58" creationId="{00F28087-6555-4A1B-A5CD-6B8F7B6DF0BF}"/>
          </ac:inkMkLst>
        </pc:inkChg>
        <pc:inkChg chg="add mod">
          <ac:chgData name="Kirill Bogdanov" userId="cd31f19e004fdfe1" providerId="LiveId" clId="{47201FF4-8C1F-4C2B-B78B-554CE15EEFF2}" dt="2019-09-13T14:43:10.999" v="2781"/>
          <ac:inkMkLst>
            <pc:docMk/>
            <pc:sldMk cId="1362385804" sldId="265"/>
            <ac:inkMk id="60" creationId="{ADFBBEA4-CBCD-4CE9-B6CD-2F0F324A1EB7}"/>
          </ac:inkMkLst>
        </pc:inkChg>
        <pc:inkChg chg="add del mod">
          <ac:chgData name="Kirill Bogdanov" userId="cd31f19e004fdfe1" providerId="LiveId" clId="{47201FF4-8C1F-4C2B-B78B-554CE15EEFF2}" dt="2019-09-14T19:47:29.690" v="10021" actId="478"/>
          <ac:inkMkLst>
            <pc:docMk/>
            <pc:sldMk cId="1362385804" sldId="265"/>
            <ac:inkMk id="62" creationId="{6B6F9E42-C485-4E58-BCD7-FC4C0E0599CA}"/>
          </ac:inkMkLst>
        </pc:inkChg>
        <pc:inkChg chg="add del mod">
          <ac:chgData name="Kirill Bogdanov" userId="cd31f19e004fdfe1" providerId="LiveId" clId="{47201FF4-8C1F-4C2B-B78B-554CE15EEFF2}" dt="2019-09-13T14:43:20.199" v="2786"/>
          <ac:inkMkLst>
            <pc:docMk/>
            <pc:sldMk cId="1362385804" sldId="265"/>
            <ac:inkMk id="63" creationId="{7E384F29-B216-4921-A329-60E34327C064}"/>
          </ac:inkMkLst>
        </pc:inkChg>
        <pc:inkChg chg="add del mod">
          <ac:chgData name="Kirill Bogdanov" userId="cd31f19e004fdfe1" providerId="LiveId" clId="{47201FF4-8C1F-4C2B-B78B-554CE15EEFF2}" dt="2019-09-13T14:44:10.442" v="2801"/>
          <ac:inkMkLst>
            <pc:docMk/>
            <pc:sldMk cId="1362385804" sldId="265"/>
            <ac:inkMk id="65" creationId="{21D0CCB7-A009-4AD9-A052-07186108E6E0}"/>
          </ac:inkMkLst>
        </pc:inkChg>
        <pc:inkChg chg="add mod">
          <ac:chgData name="Kirill Bogdanov" userId="cd31f19e004fdfe1" providerId="LiveId" clId="{47201FF4-8C1F-4C2B-B78B-554CE15EEFF2}" dt="2019-09-13T14:43:40.924" v="2797"/>
          <ac:inkMkLst>
            <pc:docMk/>
            <pc:sldMk cId="1362385804" sldId="265"/>
            <ac:inkMk id="66" creationId="{2192A4F9-C169-4535-8E17-BA76898A0BA2}"/>
          </ac:inkMkLst>
        </pc:inkChg>
        <pc:inkChg chg="add del mod">
          <ac:chgData name="Kirill Bogdanov" userId="cd31f19e004fdfe1" providerId="LiveId" clId="{47201FF4-8C1F-4C2B-B78B-554CE15EEFF2}" dt="2019-09-13T14:44:17.058" v="2809"/>
          <ac:inkMkLst>
            <pc:docMk/>
            <pc:sldMk cId="1362385804" sldId="265"/>
            <ac:inkMk id="68" creationId="{874739E2-E76A-449D-A905-F9B5E259B6D1}"/>
          </ac:inkMkLst>
        </pc:inkChg>
        <pc:inkChg chg="add del mod">
          <ac:chgData name="Kirill Bogdanov" userId="cd31f19e004fdfe1" providerId="LiveId" clId="{47201FF4-8C1F-4C2B-B78B-554CE15EEFF2}" dt="2019-09-13T14:44:15.661" v="2807"/>
          <ac:inkMkLst>
            <pc:docMk/>
            <pc:sldMk cId="1362385804" sldId="265"/>
            <ac:inkMk id="69" creationId="{F2BD9309-7EF6-4693-B8F3-DED5118BDAC6}"/>
          </ac:inkMkLst>
        </pc:inkChg>
        <pc:inkChg chg="add del mod">
          <ac:chgData name="Kirill Bogdanov" userId="cd31f19e004fdfe1" providerId="LiveId" clId="{47201FF4-8C1F-4C2B-B78B-554CE15EEFF2}" dt="2019-09-13T14:44:14.350" v="2805"/>
          <ac:inkMkLst>
            <pc:docMk/>
            <pc:sldMk cId="1362385804" sldId="265"/>
            <ac:inkMk id="71" creationId="{7F93BC80-DFA7-4742-A42D-6338637A2102}"/>
          </ac:inkMkLst>
        </pc:inkChg>
        <pc:inkChg chg="add mod">
          <ac:chgData name="Kirill Bogdanov" userId="cd31f19e004fdfe1" providerId="LiveId" clId="{47201FF4-8C1F-4C2B-B78B-554CE15EEFF2}" dt="2019-09-13T14:43:40.924" v="2797"/>
          <ac:inkMkLst>
            <pc:docMk/>
            <pc:sldMk cId="1362385804" sldId="265"/>
            <ac:inkMk id="72" creationId="{8CE6EB0F-A671-4F67-95C9-5C9D48DC8A84}"/>
          </ac:inkMkLst>
        </pc:inkChg>
        <pc:inkChg chg="add del mod">
          <ac:chgData name="Kirill Bogdanov" userId="cd31f19e004fdfe1" providerId="LiveId" clId="{47201FF4-8C1F-4C2B-B78B-554CE15EEFF2}" dt="2019-09-13T14:44:11.445" v="2802"/>
          <ac:inkMkLst>
            <pc:docMk/>
            <pc:sldMk cId="1362385804" sldId="265"/>
            <ac:inkMk id="73" creationId="{D048CC4D-B507-47AF-BFA6-D1AFC7D236C1}"/>
          </ac:inkMkLst>
        </pc:inkChg>
        <pc:inkChg chg="add del mod">
          <ac:chgData name="Kirill Bogdanov" userId="cd31f19e004fdfe1" providerId="LiveId" clId="{47201FF4-8C1F-4C2B-B78B-554CE15EEFF2}" dt="2019-09-13T14:44:10.435" v="2800"/>
          <ac:inkMkLst>
            <pc:docMk/>
            <pc:sldMk cId="1362385804" sldId="265"/>
            <ac:inkMk id="74" creationId="{56236BA2-DDD7-4B7E-B70A-D44D3E084E67}"/>
          </ac:inkMkLst>
        </pc:inkChg>
        <pc:inkChg chg="add">
          <ac:chgData name="Kirill Bogdanov" userId="cd31f19e004fdfe1" providerId="LiveId" clId="{47201FF4-8C1F-4C2B-B78B-554CE15EEFF2}" dt="2019-09-13T14:44:10.435" v="2800"/>
          <ac:inkMkLst>
            <pc:docMk/>
            <pc:sldMk cId="1362385804" sldId="265"/>
            <ac:inkMk id="76" creationId="{AA12B86C-DB82-4E96-96D8-E673C9122579}"/>
          </ac:inkMkLst>
        </pc:inkChg>
        <pc:inkChg chg="add del">
          <ac:chgData name="Kirill Bogdanov" userId="cd31f19e004fdfe1" providerId="LiveId" clId="{47201FF4-8C1F-4C2B-B78B-554CE15EEFF2}" dt="2019-09-13T14:44:11.450" v="2803"/>
          <ac:inkMkLst>
            <pc:docMk/>
            <pc:sldMk cId="1362385804" sldId="265"/>
            <ac:inkMk id="77" creationId="{9F29F4E3-5D0B-4107-8CDF-AF6D708FF45F}"/>
          </ac:inkMkLst>
        </pc:inkChg>
        <pc:inkChg chg="add">
          <ac:chgData name="Kirill Bogdanov" userId="cd31f19e004fdfe1" providerId="LiveId" clId="{47201FF4-8C1F-4C2B-B78B-554CE15EEFF2}" dt="2019-09-13T14:44:11.445" v="2802"/>
          <ac:inkMkLst>
            <pc:docMk/>
            <pc:sldMk cId="1362385804" sldId="265"/>
            <ac:inkMk id="78" creationId="{CCEDA258-D912-4E72-84D1-F873770421BB}"/>
          </ac:inkMkLst>
        </pc:inkChg>
        <pc:inkChg chg="add del">
          <ac:chgData name="Kirill Bogdanov" userId="cd31f19e004fdfe1" providerId="LiveId" clId="{47201FF4-8C1F-4C2B-B78B-554CE15EEFF2}" dt="2019-09-13T14:44:13.195" v="2804"/>
          <ac:inkMkLst>
            <pc:docMk/>
            <pc:sldMk cId="1362385804" sldId="265"/>
            <ac:inkMk id="79" creationId="{41E8DE73-EE4C-44FE-8FBE-EB396652740E}"/>
          </ac:inkMkLst>
        </pc:inkChg>
        <pc:inkChg chg="add del">
          <ac:chgData name="Kirill Bogdanov" userId="cd31f19e004fdfe1" providerId="LiveId" clId="{47201FF4-8C1F-4C2B-B78B-554CE15EEFF2}" dt="2019-09-13T14:44:14.353" v="2806"/>
          <ac:inkMkLst>
            <pc:docMk/>
            <pc:sldMk cId="1362385804" sldId="265"/>
            <ac:inkMk id="80" creationId="{A63820EF-C574-4312-998E-E8C6DD5F4E0D}"/>
          </ac:inkMkLst>
        </pc:inkChg>
        <pc:inkChg chg="add">
          <ac:chgData name="Kirill Bogdanov" userId="cd31f19e004fdfe1" providerId="LiveId" clId="{47201FF4-8C1F-4C2B-B78B-554CE15EEFF2}" dt="2019-09-13T14:44:14.350" v="2805"/>
          <ac:inkMkLst>
            <pc:docMk/>
            <pc:sldMk cId="1362385804" sldId="265"/>
            <ac:inkMk id="81" creationId="{3E6FDCF8-632D-4CAC-8911-21DEB14C459A}"/>
          </ac:inkMkLst>
        </pc:inkChg>
        <pc:inkChg chg="add del">
          <ac:chgData name="Kirill Bogdanov" userId="cd31f19e004fdfe1" providerId="LiveId" clId="{47201FF4-8C1F-4C2B-B78B-554CE15EEFF2}" dt="2019-09-13T14:44:15.666" v="2808"/>
          <ac:inkMkLst>
            <pc:docMk/>
            <pc:sldMk cId="1362385804" sldId="265"/>
            <ac:inkMk id="82" creationId="{62FEE388-17CB-47CA-AE60-D343A23C6BBD}"/>
          </ac:inkMkLst>
        </pc:inkChg>
        <pc:inkChg chg="add">
          <ac:chgData name="Kirill Bogdanov" userId="cd31f19e004fdfe1" providerId="LiveId" clId="{47201FF4-8C1F-4C2B-B78B-554CE15EEFF2}" dt="2019-09-13T14:44:15.661" v="2807"/>
          <ac:inkMkLst>
            <pc:docMk/>
            <pc:sldMk cId="1362385804" sldId="265"/>
            <ac:inkMk id="83" creationId="{59A95712-6600-4326-BEB8-1D8EF54DF8DB}"/>
          </ac:inkMkLst>
        </pc:inkChg>
        <pc:inkChg chg="add del">
          <ac:chgData name="Kirill Bogdanov" userId="cd31f19e004fdfe1" providerId="LiveId" clId="{47201FF4-8C1F-4C2B-B78B-554CE15EEFF2}" dt="2019-09-13T14:44:17.062" v="2810"/>
          <ac:inkMkLst>
            <pc:docMk/>
            <pc:sldMk cId="1362385804" sldId="265"/>
            <ac:inkMk id="84" creationId="{4502E13D-00EA-4665-B546-C92008462953}"/>
          </ac:inkMkLst>
        </pc:inkChg>
        <pc:inkChg chg="add">
          <ac:chgData name="Kirill Bogdanov" userId="cd31f19e004fdfe1" providerId="LiveId" clId="{47201FF4-8C1F-4C2B-B78B-554CE15EEFF2}" dt="2019-09-13T14:44:17.058" v="2809"/>
          <ac:inkMkLst>
            <pc:docMk/>
            <pc:sldMk cId="1362385804" sldId="265"/>
            <ac:inkMk id="85" creationId="{3912DCF6-0EB0-428E-B949-66C9B58A7FC9}"/>
          </ac:inkMkLst>
        </pc:inkChg>
        <pc:inkChg chg="add del">
          <ac:chgData name="Kirill Bogdanov" userId="cd31f19e004fdfe1" providerId="LiveId" clId="{47201FF4-8C1F-4C2B-B78B-554CE15EEFF2}" dt="2019-09-13T14:44:17.804" v="2811"/>
          <ac:inkMkLst>
            <pc:docMk/>
            <pc:sldMk cId="1362385804" sldId="265"/>
            <ac:inkMk id="86" creationId="{B1978443-2567-4617-9424-566DF845DB7A}"/>
          </ac:inkMkLst>
        </pc:inkChg>
        <pc:inkChg chg="add">
          <ac:chgData name="Kirill Bogdanov" userId="cd31f19e004fdfe1" providerId="LiveId" clId="{47201FF4-8C1F-4C2B-B78B-554CE15EEFF2}" dt="2019-09-13T14:44:17.804" v="2811"/>
          <ac:inkMkLst>
            <pc:docMk/>
            <pc:sldMk cId="1362385804" sldId="265"/>
            <ac:inkMk id="87" creationId="{2D5CE6C0-9805-4638-9DDD-AE6B1F60221C}"/>
          </ac:inkMkLst>
        </pc:inkChg>
        <pc:inkChg chg="add del mod">
          <ac:chgData name="Kirill Bogdanov" userId="cd31f19e004fdfe1" providerId="LiveId" clId="{47201FF4-8C1F-4C2B-B78B-554CE15EEFF2}" dt="2019-09-14T19:47:32.760" v="10022" actId="478"/>
          <ac:inkMkLst>
            <pc:docMk/>
            <pc:sldMk cId="1362385804" sldId="265"/>
            <ac:inkMk id="88" creationId="{10F81439-B027-4FC2-A4EE-F9EC49DE5665}"/>
          </ac:inkMkLst>
        </pc:inkChg>
        <pc:inkChg chg="add del mod">
          <ac:chgData name="Kirill Bogdanov" userId="cd31f19e004fdfe1" providerId="LiveId" clId="{47201FF4-8C1F-4C2B-B78B-554CE15EEFF2}" dt="2019-09-13T14:46:41.094" v="2841"/>
          <ac:inkMkLst>
            <pc:docMk/>
            <pc:sldMk cId="1362385804" sldId="265"/>
            <ac:inkMk id="89" creationId="{0AE71500-B0FF-4AD3-A92A-93FBBF7C22C0}"/>
          </ac:inkMkLst>
        </pc:inkChg>
        <pc:inkChg chg="add del">
          <ac:chgData name="Kirill Bogdanov" userId="cd31f19e004fdfe1" providerId="LiveId" clId="{47201FF4-8C1F-4C2B-B78B-554CE15EEFF2}" dt="2019-09-13T14:53:06.376" v="3025"/>
          <ac:inkMkLst>
            <pc:docMk/>
            <pc:sldMk cId="1362385804" sldId="265"/>
            <ac:inkMk id="90" creationId="{45142BB2-5984-4DDF-A43D-1E525ED5D165}"/>
          </ac:inkMkLst>
        </pc:inkChg>
        <pc:inkChg chg="add del">
          <ac:chgData name="Kirill Bogdanov" userId="cd31f19e004fdfe1" providerId="LiveId" clId="{47201FF4-8C1F-4C2B-B78B-554CE15EEFF2}" dt="2019-09-13T14:53:04.389" v="3023"/>
          <ac:inkMkLst>
            <pc:docMk/>
            <pc:sldMk cId="1362385804" sldId="265"/>
            <ac:inkMk id="91" creationId="{1643F05A-1E2C-4A89-A909-68F01B5F1538}"/>
          </ac:inkMkLst>
        </pc:inkChg>
        <pc:inkChg chg="add del">
          <ac:chgData name="Kirill Bogdanov" userId="cd31f19e004fdfe1" providerId="LiveId" clId="{47201FF4-8C1F-4C2B-B78B-554CE15EEFF2}" dt="2019-09-13T14:53:02.483" v="3021"/>
          <ac:inkMkLst>
            <pc:docMk/>
            <pc:sldMk cId="1362385804" sldId="265"/>
            <ac:inkMk id="92" creationId="{42F2C21B-2583-401F-B47B-5467290B5A2B}"/>
          </ac:inkMkLst>
        </pc:inkChg>
        <pc:inkChg chg="add del">
          <ac:chgData name="Kirill Bogdanov" userId="cd31f19e004fdfe1" providerId="LiveId" clId="{47201FF4-8C1F-4C2B-B78B-554CE15EEFF2}" dt="2019-09-13T14:53:06.375" v="3024"/>
          <ac:inkMkLst>
            <pc:docMk/>
            <pc:sldMk cId="1362385804" sldId="265"/>
            <ac:inkMk id="93" creationId="{B0427E2C-C8FF-40F8-A41B-CE539CD4DFD7}"/>
          </ac:inkMkLst>
        </pc:inkChg>
        <pc:inkChg chg="add del">
          <ac:chgData name="Kirill Bogdanov" userId="cd31f19e004fdfe1" providerId="LiveId" clId="{47201FF4-8C1F-4C2B-B78B-554CE15EEFF2}" dt="2019-09-13T14:47:36.667" v="2850" actId="9405"/>
          <ac:inkMkLst>
            <pc:docMk/>
            <pc:sldMk cId="1362385804" sldId="265"/>
            <ac:inkMk id="94" creationId="{2004115F-0879-45FA-9FF3-A992EF9EF9BB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95" creationId="{50B346E0-269E-4C8F-B14B-759C78C936DE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96" creationId="{B89FF54D-2A26-4769-8C15-EEB1E3DD9512}"/>
          </ac:inkMkLst>
        </pc:inkChg>
        <pc:inkChg chg="add del mod">
          <ac:chgData name="Kirill Bogdanov" userId="cd31f19e004fdfe1" providerId="LiveId" clId="{47201FF4-8C1F-4C2B-B78B-554CE15EEFF2}" dt="2019-09-13T14:49:20.322" v="2880"/>
          <ac:inkMkLst>
            <pc:docMk/>
            <pc:sldMk cId="1362385804" sldId="265"/>
            <ac:inkMk id="97" creationId="{1D780C0F-99A6-4444-8B90-70BAB5ED517F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99" creationId="{8C2A4048-B20D-4BA1-A1DB-6AFDE8183692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00" creationId="{8222C1D9-90A7-4546-A51D-66611ADE3DBE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01" creationId="{FCAC6D04-0222-493A-8CCA-4E5B1FC76650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02" creationId="{6BFD705C-B5A1-4DB0-AF80-8E5A696FF7C7}"/>
          </ac:inkMkLst>
        </pc:inkChg>
        <pc:inkChg chg="add del mod">
          <ac:chgData name="Kirill Bogdanov" userId="cd31f19e004fdfe1" providerId="LiveId" clId="{47201FF4-8C1F-4C2B-B78B-554CE15EEFF2}" dt="2019-09-13T14:50:11.070" v="2947"/>
          <ac:inkMkLst>
            <pc:docMk/>
            <pc:sldMk cId="1362385804" sldId="265"/>
            <ac:inkMk id="103" creationId="{25A5A856-FC62-4DE3-9E0B-000B838F971C}"/>
          </ac:inkMkLst>
        </pc:inkChg>
        <pc:inkChg chg="add del mod">
          <ac:chgData name="Kirill Bogdanov" userId="cd31f19e004fdfe1" providerId="LiveId" clId="{47201FF4-8C1F-4C2B-B78B-554CE15EEFF2}" dt="2019-09-13T14:49:20.322" v="2879"/>
          <ac:inkMkLst>
            <pc:docMk/>
            <pc:sldMk cId="1362385804" sldId="265"/>
            <ac:inkMk id="105" creationId="{63CFFBF8-8BE0-4A7F-8A43-5AD12264856C}"/>
          </ac:inkMkLst>
        </pc:inkChg>
        <pc:inkChg chg="add del mod">
          <ac:chgData name="Kirill Bogdanov" userId="cd31f19e004fdfe1" providerId="LiveId" clId="{47201FF4-8C1F-4C2B-B78B-554CE15EEFF2}" dt="2019-09-13T14:50:09.139" v="2928"/>
          <ac:inkMkLst>
            <pc:docMk/>
            <pc:sldMk cId="1362385804" sldId="265"/>
            <ac:inkMk id="106" creationId="{9195FAEC-FE7A-420D-9919-CFFE1DD93131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07" creationId="{9681638A-0CE0-4917-AF5F-B3DF57F7BF19}"/>
          </ac:inkMkLst>
        </pc:inkChg>
        <pc:inkChg chg="add del">
          <ac:chgData name="Kirill Bogdanov" userId="cd31f19e004fdfe1" providerId="LiveId" clId="{47201FF4-8C1F-4C2B-B78B-554CE15EEFF2}" dt="2019-09-13T14:49:20.321" v="2878"/>
          <ac:inkMkLst>
            <pc:docMk/>
            <pc:sldMk cId="1362385804" sldId="265"/>
            <ac:inkMk id="109" creationId="{28C0CC49-ADBD-47A4-99F7-F69306692CB3}"/>
          </ac:inkMkLst>
        </pc:inkChg>
        <pc:inkChg chg="add del">
          <ac:chgData name="Kirill Bogdanov" userId="cd31f19e004fdfe1" providerId="LiveId" clId="{47201FF4-8C1F-4C2B-B78B-554CE15EEFF2}" dt="2019-09-13T14:49:19.081" v="2875"/>
          <ac:inkMkLst>
            <pc:docMk/>
            <pc:sldMk cId="1362385804" sldId="265"/>
            <ac:inkMk id="110" creationId="{0C01DFB3-F0BA-40FC-8682-2FE220A25DBD}"/>
          </ac:inkMkLst>
        </pc:inkChg>
        <pc:inkChg chg="add del mod">
          <ac:chgData name="Kirill Bogdanov" userId="cd31f19e004fdfe1" providerId="LiveId" clId="{47201FF4-8C1F-4C2B-B78B-554CE15EEFF2}" dt="2019-09-13T14:49:19.080" v="2874"/>
          <ac:inkMkLst>
            <pc:docMk/>
            <pc:sldMk cId="1362385804" sldId="265"/>
            <ac:inkMk id="111" creationId="{CDD596A7-D7A3-449D-98F1-1D2DD1F8DB37}"/>
          </ac:inkMkLst>
        </pc:inkChg>
        <pc:inkChg chg="add del mod">
          <ac:chgData name="Kirill Bogdanov" userId="cd31f19e004fdfe1" providerId="LiveId" clId="{47201FF4-8C1F-4C2B-B78B-554CE15EEFF2}" dt="2019-09-13T14:49:19.079" v="2873"/>
          <ac:inkMkLst>
            <pc:docMk/>
            <pc:sldMk cId="1362385804" sldId="265"/>
            <ac:inkMk id="112" creationId="{E11CB384-0720-4581-B989-A19489602315}"/>
          </ac:inkMkLst>
        </pc:inkChg>
        <pc:inkChg chg="add del mod">
          <ac:chgData name="Kirill Bogdanov" userId="cd31f19e004fdfe1" providerId="LiveId" clId="{47201FF4-8C1F-4C2B-B78B-554CE15EEFF2}" dt="2019-09-13T14:49:20.320" v="2877"/>
          <ac:inkMkLst>
            <pc:docMk/>
            <pc:sldMk cId="1362385804" sldId="265"/>
            <ac:inkMk id="114" creationId="{0E7DDA67-AED5-48D0-95EE-83D68DFD5162}"/>
          </ac:inkMkLst>
        </pc:inkChg>
        <pc:inkChg chg="add del mod">
          <ac:chgData name="Kirill Bogdanov" userId="cd31f19e004fdfe1" providerId="LiveId" clId="{47201FF4-8C1F-4C2B-B78B-554CE15EEFF2}" dt="2019-09-13T14:49:20.320" v="2876"/>
          <ac:inkMkLst>
            <pc:docMk/>
            <pc:sldMk cId="1362385804" sldId="265"/>
            <ac:inkMk id="115" creationId="{C0EAF7C8-1D25-4CF5-BEA8-1A13791931EE}"/>
          </ac:inkMkLst>
        </pc:inkChg>
        <pc:inkChg chg="add del">
          <ac:chgData name="Kirill Bogdanov" userId="cd31f19e004fdfe1" providerId="LiveId" clId="{47201FF4-8C1F-4C2B-B78B-554CE15EEFF2}" dt="2019-09-13T14:50:11.068" v="2943"/>
          <ac:inkMkLst>
            <pc:docMk/>
            <pc:sldMk cId="1362385804" sldId="265"/>
            <ac:inkMk id="117" creationId="{9D8B8330-A25F-46A0-936F-D2DEA32AD623}"/>
          </ac:inkMkLst>
        </pc:inkChg>
        <pc:inkChg chg="add del mod">
          <ac:chgData name="Kirill Bogdanov" userId="cd31f19e004fdfe1" providerId="LiveId" clId="{47201FF4-8C1F-4C2B-B78B-554CE15EEFF2}" dt="2019-09-13T14:50:11.068" v="2944"/>
          <ac:inkMkLst>
            <pc:docMk/>
            <pc:sldMk cId="1362385804" sldId="265"/>
            <ac:inkMk id="118" creationId="{809F55B2-7A17-4D6C-95E5-15AF8D972051}"/>
          </ac:inkMkLst>
        </pc:inkChg>
        <pc:inkChg chg="add del">
          <ac:chgData name="Kirill Bogdanov" userId="cd31f19e004fdfe1" providerId="LiveId" clId="{47201FF4-8C1F-4C2B-B78B-554CE15EEFF2}" dt="2019-09-13T14:49:21.751" v="2882"/>
          <ac:inkMkLst>
            <pc:docMk/>
            <pc:sldMk cId="1362385804" sldId="265"/>
            <ac:inkMk id="119" creationId="{EA036F9E-6A7C-4D7E-B0AF-42632C430F80}"/>
          </ac:inkMkLst>
        </pc:inkChg>
        <pc:inkChg chg="add del">
          <ac:chgData name="Kirill Bogdanov" userId="cd31f19e004fdfe1" providerId="LiveId" clId="{47201FF4-8C1F-4C2B-B78B-554CE15EEFF2}" dt="2019-09-13T14:49:21.750" v="2881"/>
          <ac:inkMkLst>
            <pc:docMk/>
            <pc:sldMk cId="1362385804" sldId="265"/>
            <ac:inkMk id="120" creationId="{30B3CFFF-0BC3-48AA-9443-738B39C1CFBE}"/>
          </ac:inkMkLst>
        </pc:inkChg>
        <pc:inkChg chg="add del">
          <ac:chgData name="Kirill Bogdanov" userId="cd31f19e004fdfe1" providerId="LiveId" clId="{47201FF4-8C1F-4C2B-B78B-554CE15EEFF2}" dt="2019-09-13T14:50:09.139" v="2927"/>
          <ac:inkMkLst>
            <pc:docMk/>
            <pc:sldMk cId="1362385804" sldId="265"/>
            <ac:inkMk id="121" creationId="{7E043F00-B6C1-48A1-B96B-504C087407DF}"/>
          </ac:inkMkLst>
        </pc:inkChg>
        <pc:inkChg chg="add del">
          <ac:chgData name="Kirill Bogdanov" userId="cd31f19e004fdfe1" providerId="LiveId" clId="{47201FF4-8C1F-4C2B-B78B-554CE15EEFF2}" dt="2019-09-13T14:50:09.140" v="2929"/>
          <ac:inkMkLst>
            <pc:docMk/>
            <pc:sldMk cId="1362385804" sldId="265"/>
            <ac:inkMk id="122" creationId="{AD377E03-C0EB-4E0F-888B-18DC964C812E}"/>
          </ac:inkMkLst>
        </pc:inkChg>
        <pc:inkChg chg="add del">
          <ac:chgData name="Kirill Bogdanov" userId="cd31f19e004fdfe1" providerId="LiveId" clId="{47201FF4-8C1F-4C2B-B78B-554CE15EEFF2}" dt="2019-09-13T14:50:09.141" v="2930"/>
          <ac:inkMkLst>
            <pc:docMk/>
            <pc:sldMk cId="1362385804" sldId="265"/>
            <ac:inkMk id="123" creationId="{48090801-C454-4369-B897-9CA888080F68}"/>
          </ac:inkMkLst>
        </pc:inkChg>
        <pc:inkChg chg="add del">
          <ac:chgData name="Kirill Bogdanov" userId="cd31f19e004fdfe1" providerId="LiveId" clId="{47201FF4-8C1F-4C2B-B78B-554CE15EEFF2}" dt="2019-09-13T14:50:09.138" v="2925"/>
          <ac:inkMkLst>
            <pc:docMk/>
            <pc:sldMk cId="1362385804" sldId="265"/>
            <ac:inkMk id="124" creationId="{80D4D53F-DBC8-4837-A991-413AFB6F5318}"/>
          </ac:inkMkLst>
        </pc:inkChg>
        <pc:inkChg chg="add del">
          <ac:chgData name="Kirill Bogdanov" userId="cd31f19e004fdfe1" providerId="LiveId" clId="{47201FF4-8C1F-4C2B-B78B-554CE15EEFF2}" dt="2019-09-13T14:50:09.139" v="2926"/>
          <ac:inkMkLst>
            <pc:docMk/>
            <pc:sldMk cId="1362385804" sldId="265"/>
            <ac:inkMk id="125" creationId="{70C581A0-5D81-4DAF-BB92-FC917D23E225}"/>
          </ac:inkMkLst>
        </pc:inkChg>
        <pc:inkChg chg="add del mod">
          <ac:chgData name="Kirill Bogdanov" userId="cd31f19e004fdfe1" providerId="LiveId" clId="{47201FF4-8C1F-4C2B-B78B-554CE15EEFF2}" dt="2019-09-13T14:50:09.137" v="2923"/>
          <ac:inkMkLst>
            <pc:docMk/>
            <pc:sldMk cId="1362385804" sldId="265"/>
            <ac:inkMk id="126" creationId="{CE2149A6-8E0C-4E57-A5EB-EE65FA8176EF}"/>
          </ac:inkMkLst>
        </pc:inkChg>
        <pc:inkChg chg="add mod">
          <ac:chgData name="Kirill Bogdanov" userId="cd31f19e004fdfe1" providerId="LiveId" clId="{47201FF4-8C1F-4C2B-B78B-554CE15EEFF2}" dt="2019-09-13T14:50:06.328" v="2906"/>
          <ac:inkMkLst>
            <pc:docMk/>
            <pc:sldMk cId="1362385804" sldId="265"/>
            <ac:inkMk id="127" creationId="{B88708ED-D216-4D81-8560-3B01ECA1B79F}"/>
          </ac:inkMkLst>
        </pc:inkChg>
        <pc:inkChg chg="add del mod">
          <ac:chgData name="Kirill Bogdanov" userId="cd31f19e004fdfe1" providerId="LiveId" clId="{47201FF4-8C1F-4C2B-B78B-554CE15EEFF2}" dt="2019-09-13T14:50:09.136" v="2922"/>
          <ac:inkMkLst>
            <pc:docMk/>
            <pc:sldMk cId="1362385804" sldId="265"/>
            <ac:inkMk id="128" creationId="{97B09046-56D4-456F-9248-0A9ABA9EC369}"/>
          </ac:inkMkLst>
        </pc:inkChg>
        <pc:inkChg chg="add del mod">
          <ac:chgData name="Kirill Bogdanov" userId="cd31f19e004fdfe1" providerId="LiveId" clId="{47201FF4-8C1F-4C2B-B78B-554CE15EEFF2}" dt="2019-09-13T14:50:09.136" v="2921"/>
          <ac:inkMkLst>
            <pc:docMk/>
            <pc:sldMk cId="1362385804" sldId="265"/>
            <ac:inkMk id="130" creationId="{F5E5A789-880E-4193-86A6-6A791751AB7C}"/>
          </ac:inkMkLst>
        </pc:inkChg>
        <pc:inkChg chg="add del mod">
          <ac:chgData name="Kirill Bogdanov" userId="cd31f19e004fdfe1" providerId="LiveId" clId="{47201FF4-8C1F-4C2B-B78B-554CE15EEFF2}" dt="2019-09-13T14:50:09.135" v="2920"/>
          <ac:inkMkLst>
            <pc:docMk/>
            <pc:sldMk cId="1362385804" sldId="265"/>
            <ac:inkMk id="131" creationId="{F48E2032-51D1-4D93-A37F-900995A71635}"/>
          </ac:inkMkLst>
        </pc:inkChg>
        <pc:inkChg chg="add del mod">
          <ac:chgData name="Kirill Bogdanov" userId="cd31f19e004fdfe1" providerId="LiveId" clId="{47201FF4-8C1F-4C2B-B78B-554CE15EEFF2}" dt="2019-09-13T14:50:09.135" v="2919"/>
          <ac:inkMkLst>
            <pc:docMk/>
            <pc:sldMk cId="1362385804" sldId="265"/>
            <ac:inkMk id="132" creationId="{C1413A72-49AC-404A-8A54-595C6011FAC5}"/>
          </ac:inkMkLst>
        </pc:inkChg>
        <pc:inkChg chg="add del mod">
          <ac:chgData name="Kirill Bogdanov" userId="cd31f19e004fdfe1" providerId="LiveId" clId="{47201FF4-8C1F-4C2B-B78B-554CE15EEFF2}" dt="2019-09-13T14:50:09.134" v="2918"/>
          <ac:inkMkLst>
            <pc:docMk/>
            <pc:sldMk cId="1362385804" sldId="265"/>
            <ac:inkMk id="133" creationId="{E64E10FD-C3F3-425A-8479-5659A24E8121}"/>
          </ac:inkMkLst>
        </pc:inkChg>
        <pc:inkChg chg="add del mod">
          <ac:chgData name="Kirill Bogdanov" userId="cd31f19e004fdfe1" providerId="LiveId" clId="{47201FF4-8C1F-4C2B-B78B-554CE15EEFF2}" dt="2019-09-13T14:50:09.133" v="2917"/>
          <ac:inkMkLst>
            <pc:docMk/>
            <pc:sldMk cId="1362385804" sldId="265"/>
            <ac:inkMk id="134" creationId="{64EAA8FC-0B80-4A48-8121-BED2D7E4C39D}"/>
          </ac:inkMkLst>
        </pc:inkChg>
        <pc:inkChg chg="add del mod">
          <ac:chgData name="Kirill Bogdanov" userId="cd31f19e004fdfe1" providerId="LiveId" clId="{47201FF4-8C1F-4C2B-B78B-554CE15EEFF2}" dt="2019-09-13T14:50:09.133" v="2916"/>
          <ac:inkMkLst>
            <pc:docMk/>
            <pc:sldMk cId="1362385804" sldId="265"/>
            <ac:inkMk id="135" creationId="{DD1A4ACA-5F67-43F3-93EC-DD17F923F820}"/>
          </ac:inkMkLst>
        </pc:inkChg>
        <pc:inkChg chg="add del mod">
          <ac:chgData name="Kirill Bogdanov" userId="cd31f19e004fdfe1" providerId="LiveId" clId="{47201FF4-8C1F-4C2B-B78B-554CE15EEFF2}" dt="2019-09-13T14:50:09.132" v="2915"/>
          <ac:inkMkLst>
            <pc:docMk/>
            <pc:sldMk cId="1362385804" sldId="265"/>
            <ac:inkMk id="137" creationId="{2A8FD347-2883-4113-AE55-59F7EDCF0E05}"/>
          </ac:inkMkLst>
        </pc:inkChg>
        <pc:inkChg chg="add del mod">
          <ac:chgData name="Kirill Bogdanov" userId="cd31f19e004fdfe1" providerId="LiveId" clId="{47201FF4-8C1F-4C2B-B78B-554CE15EEFF2}" dt="2019-09-13T14:50:09.132" v="2914"/>
          <ac:inkMkLst>
            <pc:docMk/>
            <pc:sldMk cId="1362385804" sldId="265"/>
            <ac:inkMk id="138" creationId="{6101AAEC-1658-4870-9ECA-E4AB9EF253F7}"/>
          </ac:inkMkLst>
        </pc:inkChg>
        <pc:inkChg chg="add del mod">
          <ac:chgData name="Kirill Bogdanov" userId="cd31f19e004fdfe1" providerId="LiveId" clId="{47201FF4-8C1F-4C2B-B78B-554CE15EEFF2}" dt="2019-09-13T14:50:09.131" v="2913"/>
          <ac:inkMkLst>
            <pc:docMk/>
            <pc:sldMk cId="1362385804" sldId="265"/>
            <ac:inkMk id="139" creationId="{47EEF0CB-1C19-4913-978C-9673CF89F0DE}"/>
          </ac:inkMkLst>
        </pc:inkChg>
        <pc:inkChg chg="add del mod">
          <ac:chgData name="Kirill Bogdanov" userId="cd31f19e004fdfe1" providerId="LiveId" clId="{47201FF4-8C1F-4C2B-B78B-554CE15EEFF2}" dt="2019-09-13T14:50:09.138" v="2924"/>
          <ac:inkMkLst>
            <pc:docMk/>
            <pc:sldMk cId="1362385804" sldId="265"/>
            <ac:inkMk id="140" creationId="{D7FBF086-46F3-46E6-BBA0-5010FC14FC18}"/>
          </ac:inkMkLst>
        </pc:inkChg>
        <pc:inkChg chg="add del mod">
          <ac:chgData name="Kirill Bogdanov" userId="cd31f19e004fdfe1" providerId="LiveId" clId="{47201FF4-8C1F-4C2B-B78B-554CE15EEFF2}" dt="2019-09-13T14:50:09.131" v="2912"/>
          <ac:inkMkLst>
            <pc:docMk/>
            <pc:sldMk cId="1362385804" sldId="265"/>
            <ac:inkMk id="141" creationId="{B726A89D-478F-41F0-A015-9B408B4D7115}"/>
          </ac:inkMkLst>
        </pc:inkChg>
        <pc:inkChg chg="add del mod">
          <ac:chgData name="Kirill Bogdanov" userId="cd31f19e004fdfe1" providerId="LiveId" clId="{47201FF4-8C1F-4C2B-B78B-554CE15EEFF2}" dt="2019-09-13T14:50:09.130" v="2911"/>
          <ac:inkMkLst>
            <pc:docMk/>
            <pc:sldMk cId="1362385804" sldId="265"/>
            <ac:inkMk id="142" creationId="{75DC7382-9D24-406C-92A8-CAA08A6D290A}"/>
          </ac:inkMkLst>
        </pc:inkChg>
        <pc:inkChg chg="add del mod">
          <ac:chgData name="Kirill Bogdanov" userId="cd31f19e004fdfe1" providerId="LiveId" clId="{47201FF4-8C1F-4C2B-B78B-554CE15EEFF2}" dt="2019-09-13T14:50:09.130" v="2910"/>
          <ac:inkMkLst>
            <pc:docMk/>
            <pc:sldMk cId="1362385804" sldId="265"/>
            <ac:inkMk id="145" creationId="{1540B1BC-D520-4B87-80DA-9EC684435DAC}"/>
          </ac:inkMkLst>
        </pc:inkChg>
        <pc:inkChg chg="add del mod">
          <ac:chgData name="Kirill Bogdanov" userId="cd31f19e004fdfe1" providerId="LiveId" clId="{47201FF4-8C1F-4C2B-B78B-554CE15EEFF2}" dt="2019-09-13T14:50:09.129" v="2909"/>
          <ac:inkMkLst>
            <pc:docMk/>
            <pc:sldMk cId="1362385804" sldId="265"/>
            <ac:inkMk id="146" creationId="{3594852D-ABEB-49EF-A10E-1775255A058E}"/>
          </ac:inkMkLst>
        </pc:inkChg>
        <pc:inkChg chg="add del mod">
          <ac:chgData name="Kirill Bogdanov" userId="cd31f19e004fdfe1" providerId="LiveId" clId="{47201FF4-8C1F-4C2B-B78B-554CE15EEFF2}" dt="2019-09-13T14:50:09.129" v="2908"/>
          <ac:inkMkLst>
            <pc:docMk/>
            <pc:sldMk cId="1362385804" sldId="265"/>
            <ac:inkMk id="147" creationId="{EFCD1A38-75FB-409C-93B5-2228035E17C6}"/>
          </ac:inkMkLst>
        </pc:inkChg>
        <pc:inkChg chg="add del mod">
          <ac:chgData name="Kirill Bogdanov" userId="cd31f19e004fdfe1" providerId="LiveId" clId="{47201FF4-8C1F-4C2B-B78B-554CE15EEFF2}" dt="2019-09-13T14:50:09.128" v="2907"/>
          <ac:inkMkLst>
            <pc:docMk/>
            <pc:sldMk cId="1362385804" sldId="265"/>
            <ac:inkMk id="149" creationId="{CBA0BF6C-D257-4140-A339-7FE7AA12130D}"/>
          </ac:inkMkLst>
        </pc:inkChg>
        <pc:inkChg chg="add del">
          <ac:chgData name="Kirill Bogdanov" userId="cd31f19e004fdfe1" providerId="LiveId" clId="{47201FF4-8C1F-4C2B-B78B-554CE15EEFF2}" dt="2019-09-13T14:50:11.060" v="2931"/>
          <ac:inkMkLst>
            <pc:docMk/>
            <pc:sldMk cId="1362385804" sldId="265"/>
            <ac:inkMk id="151" creationId="{86560666-62D0-4E21-9081-671C46EBC99A}"/>
          </ac:inkMkLst>
        </pc:inkChg>
        <pc:inkChg chg="add">
          <ac:chgData name="Kirill Bogdanov" userId="cd31f19e004fdfe1" providerId="LiveId" clId="{47201FF4-8C1F-4C2B-B78B-554CE15EEFF2}" dt="2019-09-13T14:50:09.129" v="2909"/>
          <ac:inkMkLst>
            <pc:docMk/>
            <pc:sldMk cId="1362385804" sldId="265"/>
            <ac:inkMk id="152" creationId="{96A2635F-545D-4268-A0E9-2DFDABE3A58E}"/>
          </ac:inkMkLst>
        </pc:inkChg>
        <pc:inkChg chg="add del">
          <ac:chgData name="Kirill Bogdanov" userId="cd31f19e004fdfe1" providerId="LiveId" clId="{47201FF4-8C1F-4C2B-B78B-554CE15EEFF2}" dt="2019-09-13T14:50:11.061" v="2932"/>
          <ac:inkMkLst>
            <pc:docMk/>
            <pc:sldMk cId="1362385804" sldId="265"/>
            <ac:inkMk id="153" creationId="{747DDFC6-9A71-40AF-813A-193D4422340B}"/>
          </ac:inkMkLst>
        </pc:inkChg>
        <pc:inkChg chg="add">
          <ac:chgData name="Kirill Bogdanov" userId="cd31f19e004fdfe1" providerId="LiveId" clId="{47201FF4-8C1F-4C2B-B78B-554CE15EEFF2}" dt="2019-09-13T14:50:09.130" v="2911"/>
          <ac:inkMkLst>
            <pc:docMk/>
            <pc:sldMk cId="1362385804" sldId="265"/>
            <ac:inkMk id="154" creationId="{4095B2ED-B185-41D7-BF0E-658716A746FC}"/>
          </ac:inkMkLst>
        </pc:inkChg>
        <pc:inkChg chg="add del">
          <ac:chgData name="Kirill Bogdanov" userId="cd31f19e004fdfe1" providerId="LiveId" clId="{47201FF4-8C1F-4C2B-B78B-554CE15EEFF2}" dt="2019-09-13T14:50:11.062" v="2933"/>
          <ac:inkMkLst>
            <pc:docMk/>
            <pc:sldMk cId="1362385804" sldId="265"/>
            <ac:inkMk id="155" creationId="{7DFA48FB-BF52-46C2-86BD-C05A814D75FB}"/>
          </ac:inkMkLst>
        </pc:inkChg>
        <pc:inkChg chg="add del">
          <ac:chgData name="Kirill Bogdanov" userId="cd31f19e004fdfe1" providerId="LiveId" clId="{47201FF4-8C1F-4C2B-B78B-554CE15EEFF2}" dt="2019-09-13T14:50:11.063" v="2934"/>
          <ac:inkMkLst>
            <pc:docMk/>
            <pc:sldMk cId="1362385804" sldId="265"/>
            <ac:inkMk id="156" creationId="{3691D9BB-0060-40DB-8493-5C65C7964661}"/>
          </ac:inkMkLst>
        </pc:inkChg>
        <pc:inkChg chg="add del">
          <ac:chgData name="Kirill Bogdanov" userId="cd31f19e004fdfe1" providerId="LiveId" clId="{47201FF4-8C1F-4C2B-B78B-554CE15EEFF2}" dt="2019-09-13T14:50:11.063" v="2935"/>
          <ac:inkMkLst>
            <pc:docMk/>
            <pc:sldMk cId="1362385804" sldId="265"/>
            <ac:inkMk id="157" creationId="{21B596EF-974E-48C5-8264-9348CB5244CE}"/>
          </ac:inkMkLst>
        </pc:inkChg>
        <pc:inkChg chg="add">
          <ac:chgData name="Kirill Bogdanov" userId="cd31f19e004fdfe1" providerId="LiveId" clId="{47201FF4-8C1F-4C2B-B78B-554CE15EEFF2}" dt="2019-09-13T14:50:09.132" v="2915"/>
          <ac:inkMkLst>
            <pc:docMk/>
            <pc:sldMk cId="1362385804" sldId="265"/>
            <ac:inkMk id="158" creationId="{22FCFFB2-3B72-4436-96EB-8793D2F35FD5}"/>
          </ac:inkMkLst>
        </pc:inkChg>
        <pc:inkChg chg="add">
          <ac:chgData name="Kirill Bogdanov" userId="cd31f19e004fdfe1" providerId="LiveId" clId="{47201FF4-8C1F-4C2B-B78B-554CE15EEFF2}" dt="2019-09-13T14:50:09.133" v="2916"/>
          <ac:inkMkLst>
            <pc:docMk/>
            <pc:sldMk cId="1362385804" sldId="265"/>
            <ac:inkMk id="159" creationId="{77D9F174-83DA-4A77-9705-08A96B8E238E}"/>
          </ac:inkMkLst>
        </pc:inkChg>
        <pc:inkChg chg="add">
          <ac:chgData name="Kirill Bogdanov" userId="cd31f19e004fdfe1" providerId="LiveId" clId="{47201FF4-8C1F-4C2B-B78B-554CE15EEFF2}" dt="2019-09-13T14:50:09.133" v="2917"/>
          <ac:inkMkLst>
            <pc:docMk/>
            <pc:sldMk cId="1362385804" sldId="265"/>
            <ac:inkMk id="160" creationId="{82114E62-D34A-4109-8E04-63F337344ECA}"/>
          </ac:inkMkLst>
        </pc:inkChg>
        <pc:inkChg chg="add del">
          <ac:chgData name="Kirill Bogdanov" userId="cd31f19e004fdfe1" providerId="LiveId" clId="{47201FF4-8C1F-4C2B-B78B-554CE15EEFF2}" dt="2019-09-13T14:50:11.064" v="2936"/>
          <ac:inkMkLst>
            <pc:docMk/>
            <pc:sldMk cId="1362385804" sldId="265"/>
            <ac:inkMk id="161" creationId="{E1A232BE-60A2-4247-897A-5D4AC83A3B13}"/>
          </ac:inkMkLst>
        </pc:inkChg>
        <pc:inkChg chg="add del">
          <ac:chgData name="Kirill Bogdanov" userId="cd31f19e004fdfe1" providerId="LiveId" clId="{47201FF4-8C1F-4C2B-B78B-554CE15EEFF2}" dt="2019-09-13T14:50:11.064" v="2937"/>
          <ac:inkMkLst>
            <pc:docMk/>
            <pc:sldMk cId="1362385804" sldId="265"/>
            <ac:inkMk id="162" creationId="{00B614D4-A022-4C24-8F15-73644648DFD4}"/>
          </ac:inkMkLst>
        </pc:inkChg>
        <pc:inkChg chg="add del">
          <ac:chgData name="Kirill Bogdanov" userId="cd31f19e004fdfe1" providerId="LiveId" clId="{47201FF4-8C1F-4C2B-B78B-554CE15EEFF2}" dt="2019-09-13T14:50:11.065" v="2938"/>
          <ac:inkMkLst>
            <pc:docMk/>
            <pc:sldMk cId="1362385804" sldId="265"/>
            <ac:inkMk id="163" creationId="{55EF2713-1374-479A-97EC-06E431DD8694}"/>
          </ac:inkMkLst>
        </pc:inkChg>
        <pc:inkChg chg="add del">
          <ac:chgData name="Kirill Bogdanov" userId="cd31f19e004fdfe1" providerId="LiveId" clId="{47201FF4-8C1F-4C2B-B78B-554CE15EEFF2}" dt="2019-09-13T14:50:11.065" v="2939"/>
          <ac:inkMkLst>
            <pc:docMk/>
            <pc:sldMk cId="1362385804" sldId="265"/>
            <ac:inkMk id="164" creationId="{FE1F1C6F-50C2-4C84-864A-EA8109F6566E}"/>
          </ac:inkMkLst>
        </pc:inkChg>
        <pc:inkChg chg="add del">
          <ac:chgData name="Kirill Bogdanov" userId="cd31f19e004fdfe1" providerId="LiveId" clId="{47201FF4-8C1F-4C2B-B78B-554CE15EEFF2}" dt="2019-09-13T14:50:11.066" v="2940"/>
          <ac:inkMkLst>
            <pc:docMk/>
            <pc:sldMk cId="1362385804" sldId="265"/>
            <ac:inkMk id="165" creationId="{BFFFC9DA-FD09-44D5-B721-10613DEE1CFF}"/>
          </ac:inkMkLst>
        </pc:inkChg>
        <pc:inkChg chg="add del">
          <ac:chgData name="Kirill Bogdanov" userId="cd31f19e004fdfe1" providerId="LiveId" clId="{47201FF4-8C1F-4C2B-B78B-554CE15EEFF2}" dt="2019-09-13T14:50:11.067" v="2941"/>
          <ac:inkMkLst>
            <pc:docMk/>
            <pc:sldMk cId="1362385804" sldId="265"/>
            <ac:inkMk id="166" creationId="{9C093CF6-3DE0-4024-BDAF-C59E6BF2942D}"/>
          </ac:inkMkLst>
        </pc:inkChg>
        <pc:inkChg chg="add del">
          <ac:chgData name="Kirill Bogdanov" userId="cd31f19e004fdfe1" providerId="LiveId" clId="{47201FF4-8C1F-4C2B-B78B-554CE15EEFF2}" dt="2019-09-13T14:50:11.067" v="2942"/>
          <ac:inkMkLst>
            <pc:docMk/>
            <pc:sldMk cId="1362385804" sldId="265"/>
            <ac:inkMk id="167" creationId="{EAA0AC5A-D067-4FA2-95AC-6AC13F87C856}"/>
          </ac:inkMkLst>
        </pc:inkChg>
        <pc:inkChg chg="add del">
          <ac:chgData name="Kirill Bogdanov" userId="cd31f19e004fdfe1" providerId="LiveId" clId="{47201FF4-8C1F-4C2B-B78B-554CE15EEFF2}" dt="2019-09-13T14:50:11.069" v="2945"/>
          <ac:inkMkLst>
            <pc:docMk/>
            <pc:sldMk cId="1362385804" sldId="265"/>
            <ac:inkMk id="168" creationId="{B6653CD7-3FF5-4D18-9E01-524CDCF74225}"/>
          </ac:inkMkLst>
        </pc:inkChg>
        <pc:inkChg chg="add del">
          <ac:chgData name="Kirill Bogdanov" userId="cd31f19e004fdfe1" providerId="LiveId" clId="{47201FF4-8C1F-4C2B-B78B-554CE15EEFF2}" dt="2019-09-13T14:50:11.069" v="2946"/>
          <ac:inkMkLst>
            <pc:docMk/>
            <pc:sldMk cId="1362385804" sldId="265"/>
            <ac:inkMk id="169" creationId="{28B2FAB1-AC5E-4398-A049-66515F6BEC5A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70" creationId="{51A6AC36-216C-4B28-94E5-3F1EEDEB6D06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71" creationId="{4483576E-F352-4F17-B9C7-F7EE96E971F7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72" creationId="{284F8047-A189-43C3-96F0-CE9C963DE55F}"/>
          </ac:inkMkLst>
        </pc:inkChg>
        <pc:inkChg chg="add">
          <ac:chgData name="Kirill Bogdanov" userId="cd31f19e004fdfe1" providerId="LiveId" clId="{47201FF4-8C1F-4C2B-B78B-554CE15EEFF2}" dt="2019-09-13T14:50:11.060" v="2931"/>
          <ac:inkMkLst>
            <pc:docMk/>
            <pc:sldMk cId="1362385804" sldId="265"/>
            <ac:inkMk id="173" creationId="{294067B5-2D65-4AD1-870D-F13FECDFAC2C}"/>
          </ac:inkMkLst>
        </pc:inkChg>
        <pc:inkChg chg="add">
          <ac:chgData name="Kirill Bogdanov" userId="cd31f19e004fdfe1" providerId="LiveId" clId="{47201FF4-8C1F-4C2B-B78B-554CE15EEFF2}" dt="2019-09-13T14:50:11.061" v="2932"/>
          <ac:inkMkLst>
            <pc:docMk/>
            <pc:sldMk cId="1362385804" sldId="265"/>
            <ac:inkMk id="174" creationId="{353A9CF8-4B12-4BBE-BDA1-BF18BA6757BC}"/>
          </ac:inkMkLst>
        </pc:inkChg>
        <pc:inkChg chg="add">
          <ac:chgData name="Kirill Bogdanov" userId="cd31f19e004fdfe1" providerId="LiveId" clId="{47201FF4-8C1F-4C2B-B78B-554CE15EEFF2}" dt="2019-09-13T14:50:11.062" v="2933"/>
          <ac:inkMkLst>
            <pc:docMk/>
            <pc:sldMk cId="1362385804" sldId="265"/>
            <ac:inkMk id="175" creationId="{CE2DFB91-3C98-48ED-BB7E-0747257270DF}"/>
          </ac:inkMkLst>
        </pc:inkChg>
        <pc:inkChg chg="add">
          <ac:chgData name="Kirill Bogdanov" userId="cd31f19e004fdfe1" providerId="LiveId" clId="{47201FF4-8C1F-4C2B-B78B-554CE15EEFF2}" dt="2019-09-13T14:50:11.063" v="2934"/>
          <ac:inkMkLst>
            <pc:docMk/>
            <pc:sldMk cId="1362385804" sldId="265"/>
            <ac:inkMk id="176" creationId="{2A927B6F-D230-41D0-A742-CC5F4DD200B0}"/>
          </ac:inkMkLst>
        </pc:inkChg>
        <pc:inkChg chg="add">
          <ac:chgData name="Kirill Bogdanov" userId="cd31f19e004fdfe1" providerId="LiveId" clId="{47201FF4-8C1F-4C2B-B78B-554CE15EEFF2}" dt="2019-09-13T14:50:11.063" v="2935"/>
          <ac:inkMkLst>
            <pc:docMk/>
            <pc:sldMk cId="1362385804" sldId="265"/>
            <ac:inkMk id="177" creationId="{5D11BC63-A4B5-462E-A4A8-E85886360701}"/>
          </ac:inkMkLst>
        </pc:inkChg>
        <pc:inkChg chg="add">
          <ac:chgData name="Kirill Bogdanov" userId="cd31f19e004fdfe1" providerId="LiveId" clId="{47201FF4-8C1F-4C2B-B78B-554CE15EEFF2}" dt="2019-09-13T14:50:11.064" v="2936"/>
          <ac:inkMkLst>
            <pc:docMk/>
            <pc:sldMk cId="1362385804" sldId="265"/>
            <ac:inkMk id="178" creationId="{F7A9898A-59D1-43B9-BF48-A343D30D0B9C}"/>
          </ac:inkMkLst>
        </pc:inkChg>
        <pc:inkChg chg="add">
          <ac:chgData name="Kirill Bogdanov" userId="cd31f19e004fdfe1" providerId="LiveId" clId="{47201FF4-8C1F-4C2B-B78B-554CE15EEFF2}" dt="2019-09-13T14:50:11.064" v="2937"/>
          <ac:inkMkLst>
            <pc:docMk/>
            <pc:sldMk cId="1362385804" sldId="265"/>
            <ac:inkMk id="179" creationId="{85BC9070-CEB5-4C35-A19C-B93D8EDD5B56}"/>
          </ac:inkMkLst>
        </pc:inkChg>
        <pc:inkChg chg="add">
          <ac:chgData name="Kirill Bogdanov" userId="cd31f19e004fdfe1" providerId="LiveId" clId="{47201FF4-8C1F-4C2B-B78B-554CE15EEFF2}" dt="2019-09-13T14:50:11.065" v="2938"/>
          <ac:inkMkLst>
            <pc:docMk/>
            <pc:sldMk cId="1362385804" sldId="265"/>
            <ac:inkMk id="180" creationId="{7BF8E92C-8B8E-404E-8CF0-88BC190DB1C7}"/>
          </ac:inkMkLst>
        </pc:inkChg>
        <pc:inkChg chg="add">
          <ac:chgData name="Kirill Bogdanov" userId="cd31f19e004fdfe1" providerId="LiveId" clId="{47201FF4-8C1F-4C2B-B78B-554CE15EEFF2}" dt="2019-09-13T14:50:11.065" v="2939"/>
          <ac:inkMkLst>
            <pc:docMk/>
            <pc:sldMk cId="1362385804" sldId="265"/>
            <ac:inkMk id="181" creationId="{DFDE4330-4D18-4ED3-84F2-873C2B671117}"/>
          </ac:inkMkLst>
        </pc:inkChg>
        <pc:inkChg chg="add">
          <ac:chgData name="Kirill Bogdanov" userId="cd31f19e004fdfe1" providerId="LiveId" clId="{47201FF4-8C1F-4C2B-B78B-554CE15EEFF2}" dt="2019-09-13T14:50:11.066" v="2940"/>
          <ac:inkMkLst>
            <pc:docMk/>
            <pc:sldMk cId="1362385804" sldId="265"/>
            <ac:inkMk id="182" creationId="{51DB239C-9F76-4C0A-BCD5-408A4DAAD1BC}"/>
          </ac:inkMkLst>
        </pc:inkChg>
        <pc:inkChg chg="add">
          <ac:chgData name="Kirill Bogdanov" userId="cd31f19e004fdfe1" providerId="LiveId" clId="{47201FF4-8C1F-4C2B-B78B-554CE15EEFF2}" dt="2019-09-13T14:50:11.067" v="2941"/>
          <ac:inkMkLst>
            <pc:docMk/>
            <pc:sldMk cId="1362385804" sldId="265"/>
            <ac:inkMk id="183" creationId="{8C877DBE-3245-4D3A-9E75-1F6A0B6F5AAB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84" creationId="{C20BA349-09A5-4D41-AC9D-CF53D8637914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85" creationId="{545D3F0F-020F-4A58-830C-22D72D99F0BB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86" creationId="{B18EDD55-D61F-4BDE-A49D-B9E8FD7467E3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187" creationId="{69E1E2D3-2954-4C6E-82DE-FEB653217119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88" creationId="{DC0C308D-8064-47D1-97F0-844419B6B905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89" creationId="{20CC23BA-3253-42C9-9C35-F61D672C5AF0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90" creationId="{5BA1A540-FE13-44ED-BAFE-3EC0F4C24B22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91" creationId="{72D5B138-9D29-4D69-8AB1-71B538F45748}"/>
          </ac:inkMkLst>
        </pc:inkChg>
        <pc:inkChg chg="add mod">
          <ac:chgData name="Kirill Bogdanov" userId="cd31f19e004fdfe1" providerId="LiveId" clId="{47201FF4-8C1F-4C2B-B78B-554CE15EEFF2}" dt="2019-09-13T14:50:18.786" v="2954"/>
          <ac:inkMkLst>
            <pc:docMk/>
            <pc:sldMk cId="1362385804" sldId="265"/>
            <ac:inkMk id="192" creationId="{341DD8EA-A775-4569-B244-DDB9C297D2B6}"/>
          </ac:inkMkLst>
        </pc:inkChg>
        <pc:inkChg chg="add del mod">
          <ac:chgData name="Kirill Bogdanov" userId="cd31f19e004fdfe1" providerId="LiveId" clId="{47201FF4-8C1F-4C2B-B78B-554CE15EEFF2}" dt="2019-09-14T19:59:42.694" v="10885" actId="478"/>
          <ac:inkMkLst>
            <pc:docMk/>
            <pc:sldMk cId="1362385804" sldId="265"/>
            <ac:inkMk id="194" creationId="{68C04892-DAB7-4C2F-8045-B2058BD602A5}"/>
          </ac:inkMkLst>
        </pc:inkChg>
        <pc:inkChg chg="add del mod">
          <ac:chgData name="Kirill Bogdanov" userId="cd31f19e004fdfe1" providerId="LiveId" clId="{47201FF4-8C1F-4C2B-B78B-554CE15EEFF2}" dt="2019-09-14T19:59:50.698" v="10888" actId="478"/>
          <ac:inkMkLst>
            <pc:docMk/>
            <pc:sldMk cId="1362385804" sldId="265"/>
            <ac:inkMk id="195" creationId="{68D061FF-6331-42BD-8672-982D9D8720E5}"/>
          </ac:inkMkLst>
        </pc:inkChg>
        <pc:inkChg chg="add del mod">
          <ac:chgData name="Kirill Bogdanov" userId="cd31f19e004fdfe1" providerId="LiveId" clId="{47201FF4-8C1F-4C2B-B78B-554CE15EEFF2}" dt="2019-09-14T19:59:44.899" v="10886" actId="478"/>
          <ac:inkMkLst>
            <pc:docMk/>
            <pc:sldMk cId="1362385804" sldId="265"/>
            <ac:inkMk id="196" creationId="{7D6D458C-5410-4F29-BFCE-0A66D5F9ABCD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197" creationId="{47F8CC29-663E-4F4E-9B30-7AA48B8907F7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198" creationId="{29F16DD7-BEF6-431F-85EA-CD4F3C505AE6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0" creationId="{DEEF2B46-6DA9-4284-8BD8-BD6E5212F902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1" creationId="{CE47CE64-0281-4B87-81C3-7E31B6F4B5BF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2" creationId="{621387AE-4A40-4114-B840-0B32671938A2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3" creationId="{BA43EFD3-5CB7-4EBC-9A28-0FE9CFB5063E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5" creationId="{E02F011E-5193-4A31-B65C-2CA5B726068D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6" creationId="{39118CAE-BC9F-43C7-8AD9-CEA663438998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7" creationId="{F976F913-7B8D-40C9-B7C1-6D4B8C0505B8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8" creationId="{FC88EEB2-6DC4-469F-A9BF-20C29EC7DE02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09" creationId="{8F0230D5-A54F-45C9-AB92-94B283E3AD4D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1" creationId="{E83DA170-2115-4B3C-9A34-E849C617BDC3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3" creationId="{99E83780-7608-4955-A207-5F13F2849019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5" creationId="{C3AC7EFB-7D4F-4A88-A040-8CA0F5CA73E6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7" creationId="{0E25DA2D-6663-4232-888C-12520089265F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8" creationId="{5402DDFD-3DD1-42C1-A1DE-1D175696C161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19" creationId="{93BAC2CB-B049-45D0-A713-5EFFD69A66F3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0" creationId="{4F0EA901-1AF7-4CD6-AEBA-416E7CC875E2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1" creationId="{3EF22C6B-9B33-4487-BE44-F94F04F1C094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2" creationId="{03CF705F-F066-49A7-A005-3B0C40E509D4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3" creationId="{8C6511A7-9567-4C04-8679-D21D6011B1F3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4" creationId="{8B3D12B9-0F6D-4167-99B2-A4A63B4CD238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5" creationId="{60D73814-6171-4E48-B0F5-3F5D8807582F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6" creationId="{15F60F88-F025-4674-B10D-6D11D6211A26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7" creationId="{0F45DC62-66E3-4CFF-BCC4-2AD2DE998623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28" creationId="{CE96B099-BFF3-49F1-8320-2F8A3D3E1A07}"/>
          </ac:inkMkLst>
        </pc:inkChg>
        <pc:inkChg chg="add del">
          <ac:chgData name="Kirill Bogdanov" userId="cd31f19e004fdfe1" providerId="LiveId" clId="{47201FF4-8C1F-4C2B-B78B-554CE15EEFF2}" dt="2019-09-13T14:53:02.482" v="3020"/>
          <ac:inkMkLst>
            <pc:docMk/>
            <pc:sldMk cId="1362385804" sldId="265"/>
            <ac:inkMk id="232" creationId="{ECF0D941-FA60-4911-A836-0B9430A4C76E}"/>
          </ac:inkMkLst>
        </pc:inkChg>
        <pc:inkChg chg="add del">
          <ac:chgData name="Kirill Bogdanov" userId="cd31f19e004fdfe1" providerId="LiveId" clId="{47201FF4-8C1F-4C2B-B78B-554CE15EEFF2}" dt="2019-09-13T14:53:04.388" v="3022"/>
          <ac:inkMkLst>
            <pc:docMk/>
            <pc:sldMk cId="1362385804" sldId="265"/>
            <ac:inkMk id="233" creationId="{F293C16F-A52D-4C64-B39F-B3AB085022B0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34" creationId="{E970150A-05BC-4E65-8CE3-A7ABA29C0CE2}"/>
          </ac:inkMkLst>
        </pc:inkChg>
        <pc:inkChg chg="add del">
          <ac:chgData name="Kirill Bogdanov" userId="cd31f19e004fdfe1" providerId="LiveId" clId="{47201FF4-8C1F-4C2B-B78B-554CE15EEFF2}" dt="2019-09-13T14:53:08.568" v="3029"/>
          <ac:inkMkLst>
            <pc:docMk/>
            <pc:sldMk cId="1362385804" sldId="265"/>
            <ac:inkMk id="235" creationId="{7F411F0A-AF3F-4255-B977-0A824668526D}"/>
          </ac:inkMkLst>
        </pc:inkChg>
        <pc:inkChg chg="add del">
          <ac:chgData name="Kirill Bogdanov" userId="cd31f19e004fdfe1" providerId="LiveId" clId="{47201FF4-8C1F-4C2B-B78B-554CE15EEFF2}" dt="2019-09-13T14:53:07.206" v="3026"/>
          <ac:inkMkLst>
            <pc:docMk/>
            <pc:sldMk cId="1362385804" sldId="265"/>
            <ac:inkMk id="236" creationId="{4A723CE9-14D7-41B4-868F-1E753E97B98B}"/>
          </ac:inkMkLst>
        </pc:inkChg>
        <pc:inkChg chg="add del">
          <ac:chgData name="Kirill Bogdanov" userId="cd31f19e004fdfe1" providerId="LiveId" clId="{47201FF4-8C1F-4C2B-B78B-554CE15EEFF2}" dt="2019-09-13T14:53:07.206" v="3027"/>
          <ac:inkMkLst>
            <pc:docMk/>
            <pc:sldMk cId="1362385804" sldId="265"/>
            <ac:inkMk id="237" creationId="{E88292C5-FD75-473F-8F29-4DA971696B85}"/>
          </ac:inkMkLst>
        </pc:inkChg>
        <pc:inkChg chg="add del">
          <ac:chgData name="Kirill Bogdanov" userId="cd31f19e004fdfe1" providerId="LiveId" clId="{47201FF4-8C1F-4C2B-B78B-554CE15EEFF2}" dt="2019-09-13T14:53:08.568" v="3028"/>
          <ac:inkMkLst>
            <pc:docMk/>
            <pc:sldMk cId="1362385804" sldId="265"/>
            <ac:inkMk id="238" creationId="{5AD9F275-78EF-4BA7-B227-A5C57A4DE40A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39" creationId="{EF133A93-7B4D-40E7-BDA6-A48477F8C12D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40" creationId="{AD50D3DA-B84C-4344-BFD5-C045534D5D07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41" creationId="{033EE49D-270F-4E1C-9D9C-CBDA11A96DC2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42" creationId="{AC64BCBB-CF2C-4FC3-B400-5125D5BAAB3A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44" creationId="{4FC17074-9A10-4A71-8B2E-95E1F8BDCBCC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46" creationId="{14BB0E4F-6000-4ED9-AF8B-55A593E4E4BA}"/>
          </ac:inkMkLst>
        </pc:inkChg>
        <pc:inkChg chg="add mod">
          <ac:chgData name="Kirill Bogdanov" userId="cd31f19e004fdfe1" providerId="LiveId" clId="{47201FF4-8C1F-4C2B-B78B-554CE15EEFF2}" dt="2019-09-13T14:53:35.518" v="3036"/>
          <ac:inkMkLst>
            <pc:docMk/>
            <pc:sldMk cId="1362385804" sldId="265"/>
            <ac:inkMk id="247" creationId="{18CDD663-C578-49B6-A2F8-7D4FE6783EF1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49" creationId="{E7EA3BE8-251C-4051-8D26-907DC33E675A}"/>
          </ac:inkMkLst>
        </pc:inkChg>
        <pc:inkChg chg="add mod">
          <ac:chgData name="Kirill Bogdanov" userId="cd31f19e004fdfe1" providerId="LiveId" clId="{47201FF4-8C1F-4C2B-B78B-554CE15EEFF2}" dt="2019-09-14T19:47:14.539" v="10018" actId="14100"/>
          <ac:inkMkLst>
            <pc:docMk/>
            <pc:sldMk cId="1362385804" sldId="265"/>
            <ac:inkMk id="250" creationId="{638288DD-8C93-4534-BCF9-0111051F5517}"/>
          </ac:inkMkLst>
        </pc:ink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0" creationId="{CEE89BD7-3003-4CEE-812A-E94FEE1B56A8}"/>
          </ac:cxnSpMkLst>
        </pc:cxnChg>
        <pc:cxnChg chg="add mod">
          <ac:chgData name="Kirill Bogdanov" userId="cd31f19e004fdfe1" providerId="LiveId" clId="{47201FF4-8C1F-4C2B-B78B-554CE15EEFF2}" dt="2019-09-14T20:00:34.025" v="10909" actId="11529"/>
          <ac:cxnSpMkLst>
            <pc:docMk/>
            <pc:sldMk cId="1362385804" sldId="265"/>
            <ac:cxnSpMk id="33" creationId="{76F214E5-C60C-4568-B032-067789525E89}"/>
          </ac:cxnSpMkLst>
        </pc:cxnChg>
        <pc:cxnChg chg="add del mod">
          <ac:chgData name="Kirill Bogdanov" userId="cd31f19e004fdfe1" providerId="LiveId" clId="{47201FF4-8C1F-4C2B-B78B-554CE15EEFF2}" dt="2019-09-14T19:58:29.870" v="10851" actId="478"/>
          <ac:cxnSpMkLst>
            <pc:docMk/>
            <pc:sldMk cId="1362385804" sldId="265"/>
            <ac:cxnSpMk id="124" creationId="{A40F6D8C-B1E2-4268-B3CF-89AF22003D1C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32" creationId="{A1DC069B-19AA-4A4B-8825-C31A49B1C01D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34" creationId="{4DB5644D-CCF0-4D60-BC08-CB863EADFDE4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36" creationId="{741657C1-90EE-4643-95CE-317D86998176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41" creationId="{7FD2DA8A-D96A-421E-9BA8-F2562FBA9EA7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42" creationId="{28CC4829-CF58-4C31-B0A3-BC11462A718F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43" creationId="{D5C5CBE8-D382-4689-83F8-96C25155CDD8}"/>
          </ac:cxnSpMkLst>
        </pc:cxnChg>
        <pc:cxnChg chg="add mod">
          <ac:chgData name="Kirill Bogdanov" userId="cd31f19e004fdfe1" providerId="LiveId" clId="{47201FF4-8C1F-4C2B-B78B-554CE15EEFF2}" dt="2019-09-14T19:58:40.068" v="10852" actId="164"/>
          <ac:cxnSpMkLst>
            <pc:docMk/>
            <pc:sldMk cId="1362385804" sldId="265"/>
            <ac:cxnSpMk id="146" creationId="{0BD16F9C-9CA4-4ACC-86AD-52F26BE52CDB}"/>
          </ac:cxnSpMkLst>
        </pc:cxnChg>
        <pc:cxnChg chg="add mod">
          <ac:chgData name="Kirill Bogdanov" userId="cd31f19e004fdfe1" providerId="LiveId" clId="{47201FF4-8C1F-4C2B-B78B-554CE15EEFF2}" dt="2019-09-14T19:59:59.745" v="10890" actId="11529"/>
          <ac:cxnSpMkLst>
            <pc:docMk/>
            <pc:sldMk cId="1362385804" sldId="265"/>
            <ac:cxnSpMk id="252" creationId="{972654A8-5D78-458B-B666-30384EF259E5}"/>
          </ac:cxnSpMkLst>
        </pc:cxnChg>
        <pc:cxnChg chg="add mod">
          <ac:chgData name="Kirill Bogdanov" userId="cd31f19e004fdfe1" providerId="LiveId" clId="{47201FF4-8C1F-4C2B-B78B-554CE15EEFF2}" dt="2019-09-14T20:00:06.495" v="10891" actId="11529"/>
          <ac:cxnSpMkLst>
            <pc:docMk/>
            <pc:sldMk cId="1362385804" sldId="265"/>
            <ac:cxnSpMk id="254" creationId="{48312086-4440-48E3-B76E-89C16EE8C6F1}"/>
          </ac:cxnSpMkLst>
        </pc:cxnChg>
      </pc:sldChg>
      <pc:sldChg chg="addSp delSp modSp ord">
        <pc:chgData name="Kirill Bogdanov" userId="cd31f19e004fdfe1" providerId="LiveId" clId="{47201FF4-8C1F-4C2B-B78B-554CE15EEFF2}" dt="2019-09-14T20:34:48.331" v="12398" actId="6549"/>
        <pc:sldMkLst>
          <pc:docMk/>
          <pc:sldMk cId="1381270951" sldId="266"/>
        </pc:sldMkLst>
        <pc:spChg chg="del mod">
          <ac:chgData name="Kirill Bogdanov" userId="cd31f19e004fdfe1" providerId="LiveId" clId="{47201FF4-8C1F-4C2B-B78B-554CE15EEFF2}" dt="2019-09-14T20:26:39.948" v="12376" actId="478"/>
          <ac:spMkLst>
            <pc:docMk/>
            <pc:sldMk cId="1381270951" sldId="266"/>
            <ac:spMk id="3" creationId="{4FD852CC-352B-4BD1-943F-E15CAE98DC8D}"/>
          </ac:spMkLst>
        </pc:spChg>
        <pc:spChg chg="add">
          <ac:chgData name="Kirill Bogdanov" userId="cd31f19e004fdfe1" providerId="LiveId" clId="{47201FF4-8C1F-4C2B-B78B-554CE15EEFF2}" dt="2019-09-14T20:26:07.259" v="12341"/>
          <ac:spMkLst>
            <pc:docMk/>
            <pc:sldMk cId="1381270951" sldId="266"/>
            <ac:spMk id="4" creationId="{437E0307-5660-4E85-8CC3-F5BC091C40B3}"/>
          </ac:spMkLst>
        </pc:spChg>
        <pc:spChg chg="add mod">
          <ac:chgData name="Kirill Bogdanov" userId="cd31f19e004fdfe1" providerId="LiveId" clId="{47201FF4-8C1F-4C2B-B78B-554CE15EEFF2}" dt="2019-09-14T20:34:48.331" v="12398" actId="6549"/>
          <ac:spMkLst>
            <pc:docMk/>
            <pc:sldMk cId="1381270951" sldId="266"/>
            <ac:spMk id="5" creationId="{5F4B7015-C388-4855-B983-384648CE4807}"/>
          </ac:spMkLst>
        </pc:spChg>
        <pc:spChg chg="add mod">
          <ac:chgData name="Kirill Bogdanov" userId="cd31f19e004fdfe1" providerId="LiveId" clId="{47201FF4-8C1F-4C2B-B78B-554CE15EEFF2}" dt="2019-09-14T20:30:29.836" v="12396" actId="6549"/>
          <ac:spMkLst>
            <pc:docMk/>
            <pc:sldMk cId="1381270951" sldId="266"/>
            <ac:spMk id="6" creationId="{C00B857A-EA93-4AA1-BA3B-03277E95AEBA}"/>
          </ac:spMkLst>
        </pc:spChg>
        <pc:spChg chg="add del mod">
          <ac:chgData name="Kirill Bogdanov" userId="cd31f19e004fdfe1" providerId="LiveId" clId="{47201FF4-8C1F-4C2B-B78B-554CE15EEFF2}" dt="2019-09-14T20:26:57.775" v="12379" actId="478"/>
          <ac:spMkLst>
            <pc:docMk/>
            <pc:sldMk cId="1381270951" sldId="266"/>
            <ac:spMk id="7" creationId="{E95012C4-1A38-44EB-A5C7-7F55FB2CFAD6}"/>
          </ac:spMkLst>
        </pc:spChg>
      </pc:sldChg>
      <pc:sldChg chg="modSp del">
        <pc:chgData name="Kirill Bogdanov" userId="cd31f19e004fdfe1" providerId="LiveId" clId="{47201FF4-8C1F-4C2B-B78B-554CE15EEFF2}" dt="2019-09-14T20:24:42.812" v="12320" actId="47"/>
        <pc:sldMkLst>
          <pc:docMk/>
          <pc:sldMk cId="3366020494" sldId="267"/>
        </pc:sldMkLst>
        <pc:spChg chg="mod">
          <ac:chgData name="Kirill Bogdanov" userId="cd31f19e004fdfe1" providerId="LiveId" clId="{47201FF4-8C1F-4C2B-B78B-554CE15EEFF2}" dt="2019-09-13T15:16:39.241" v="3553" actId="5793"/>
          <ac:spMkLst>
            <pc:docMk/>
            <pc:sldMk cId="3366020494" sldId="267"/>
            <ac:spMk id="3" creationId="{40484767-79ED-41BB-853D-5993399F015F}"/>
          </ac:spMkLst>
        </pc:spChg>
      </pc:sldChg>
      <pc:sldChg chg="addSp delSp modSp add del setBg modAnim">
        <pc:chgData name="Kirill Bogdanov" userId="cd31f19e004fdfe1" providerId="LiveId" clId="{47201FF4-8C1F-4C2B-B78B-554CE15EEFF2}" dt="2019-09-16T16:28:17.327" v="12638"/>
        <pc:sldMkLst>
          <pc:docMk/>
          <pc:sldMk cId="0" sldId="268"/>
        </pc:sldMkLst>
        <pc:spChg chg="add">
          <ac:chgData name="Kirill Bogdanov" userId="cd31f19e004fdfe1" providerId="LiveId" clId="{47201FF4-8C1F-4C2B-B78B-554CE15EEFF2}" dt="2019-09-14T15:54:50.701" v="8366"/>
          <ac:spMkLst>
            <pc:docMk/>
            <pc:sldMk cId="0" sldId="268"/>
            <ac:spMk id="6" creationId="{6948ED7A-AAB2-4622-9EA7-52FFFFB23269}"/>
          </ac:spMkLst>
        </pc:spChg>
        <pc:spChg chg="add mod">
          <ac:chgData name="Kirill Bogdanov" userId="cd31f19e004fdfe1" providerId="LiveId" clId="{47201FF4-8C1F-4C2B-B78B-554CE15EEFF2}" dt="2019-09-14T15:55:08.626" v="8384" actId="20577"/>
          <ac:spMkLst>
            <pc:docMk/>
            <pc:sldMk cId="0" sldId="268"/>
            <ac:spMk id="7" creationId="{2C8FBF99-8D06-428A-A7E6-5DF71C4DD1F9}"/>
          </ac:spMkLst>
        </pc:spChg>
        <pc:spChg chg="add mod">
          <ac:chgData name="Kirill Bogdanov" userId="cd31f19e004fdfe1" providerId="LiveId" clId="{47201FF4-8C1F-4C2B-B78B-554CE15EEFF2}" dt="2019-09-16T16:27:53.092" v="12634" actId="20577"/>
          <ac:spMkLst>
            <pc:docMk/>
            <pc:sldMk cId="0" sldId="268"/>
            <ac:spMk id="8" creationId="{CF4A1389-4C3E-4251-977B-C4D2B3CD2FB9}"/>
          </ac:spMkLst>
        </pc:spChg>
        <pc:spChg chg="mod">
          <ac:chgData name="Kirill Bogdanov" userId="cd31f19e004fdfe1" providerId="LiveId" clId="{47201FF4-8C1F-4C2B-B78B-554CE15EEFF2}" dt="2019-09-14T19:41:13.879" v="9671" actId="1076"/>
          <ac:spMkLst>
            <pc:docMk/>
            <pc:sldMk cId="0" sldId="268"/>
            <ac:spMk id="16387" creationId="{FD1E028F-94D8-47AE-9021-46083C0F8746}"/>
          </ac:spMkLst>
        </pc:spChg>
        <pc:spChg chg="del mod">
          <ac:chgData name="Kirill Bogdanov" userId="cd31f19e004fdfe1" providerId="LiveId" clId="{47201FF4-8C1F-4C2B-B78B-554CE15EEFF2}" dt="2019-09-14T15:55:58.632" v="8410"/>
          <ac:spMkLst>
            <pc:docMk/>
            <pc:sldMk cId="0" sldId="268"/>
            <ac:spMk id="16388" creationId="{3D9B3999-F3A6-4C59-AFEC-446EBE22462A}"/>
          </ac:spMkLst>
        </pc:spChg>
        <pc:spChg chg="mod">
          <ac:chgData name="Kirill Bogdanov" userId="cd31f19e004fdfe1" providerId="LiveId" clId="{47201FF4-8C1F-4C2B-B78B-554CE15EEFF2}" dt="2019-09-14T16:01:00.993" v="8624" actId="14100"/>
          <ac:spMkLst>
            <pc:docMk/>
            <pc:sldMk cId="0" sldId="268"/>
            <ac:spMk id="16389" creationId="{011A6FCA-7B77-4F69-8DD8-F77D512006FE}"/>
          </ac:spMkLst>
        </pc:spChg>
        <pc:graphicFrameChg chg="del">
          <ac:chgData name="Kirill Bogdanov" userId="cd31f19e004fdfe1" providerId="LiveId" clId="{47201FF4-8C1F-4C2B-B78B-554CE15EEFF2}" dt="2019-09-14T15:59:18.616" v="8583" actId="478"/>
          <ac:graphicFrameMkLst>
            <pc:docMk/>
            <pc:sldMk cId="0" sldId="268"/>
            <ac:graphicFrameMk id="16386" creationId="{50F5609C-684A-4F46-A6A6-69DB7F2BED48}"/>
          </ac:graphicFrameMkLst>
        </pc:graphicFrameChg>
        <pc:picChg chg="add mod">
          <ac:chgData name="Kirill Bogdanov" userId="cd31f19e004fdfe1" providerId="LiveId" clId="{47201FF4-8C1F-4C2B-B78B-554CE15EEFF2}" dt="2019-09-15T11:18:39.698" v="12556" actId="1076"/>
          <ac:picMkLst>
            <pc:docMk/>
            <pc:sldMk cId="0" sldId="268"/>
            <ac:picMk id="3" creationId="{7223FB29-DE94-42C6-8B21-D5AAD1F6A719}"/>
          </ac:picMkLst>
        </pc:picChg>
      </pc:sldChg>
      <pc:sldChg chg="addSp delSp modSp del mod modClrScheme chgLayout">
        <pc:chgData name="Kirill Bogdanov" userId="cd31f19e004fdfe1" providerId="LiveId" clId="{47201FF4-8C1F-4C2B-B78B-554CE15EEFF2}" dt="2019-09-14T10:43:11.211" v="4901" actId="47"/>
        <pc:sldMkLst>
          <pc:docMk/>
          <pc:sldMk cId="2793391378" sldId="268"/>
        </pc:sldMkLst>
        <pc:spChg chg="del mod ord">
          <ac:chgData name="Kirill Bogdanov" userId="cd31f19e004fdfe1" providerId="LiveId" clId="{47201FF4-8C1F-4C2B-B78B-554CE15EEFF2}" dt="2019-09-12T14:05:45.246" v="1602" actId="700"/>
          <ac:spMkLst>
            <pc:docMk/>
            <pc:sldMk cId="2793391378" sldId="268"/>
            <ac:spMk id="2" creationId="{1EC94AD9-19E5-41F4-982C-3EE6C1E14C9D}"/>
          </ac:spMkLst>
        </pc:spChg>
        <pc:spChg chg="del mod ord">
          <ac:chgData name="Kirill Bogdanov" userId="cd31f19e004fdfe1" providerId="LiveId" clId="{47201FF4-8C1F-4C2B-B78B-554CE15EEFF2}" dt="2019-09-12T14:05:45.246" v="1602" actId="700"/>
          <ac:spMkLst>
            <pc:docMk/>
            <pc:sldMk cId="2793391378" sldId="268"/>
            <ac:spMk id="3" creationId="{4B7E40EC-51D3-43FE-A075-E88C5EF30CFF}"/>
          </ac:spMkLst>
        </pc:spChg>
        <pc:spChg chg="add mod ord">
          <ac:chgData name="Kirill Bogdanov" userId="cd31f19e004fdfe1" providerId="LiveId" clId="{47201FF4-8C1F-4C2B-B78B-554CE15EEFF2}" dt="2019-09-12T14:07:03.056" v="1624" actId="20577"/>
          <ac:spMkLst>
            <pc:docMk/>
            <pc:sldMk cId="2793391378" sldId="268"/>
            <ac:spMk id="4" creationId="{DFB973D3-95AB-4A76-93B9-DBB9C0BE9A68}"/>
          </ac:spMkLst>
        </pc:spChg>
        <pc:spChg chg="add mod ord">
          <ac:chgData name="Kirill Bogdanov" userId="cd31f19e004fdfe1" providerId="LiveId" clId="{47201FF4-8C1F-4C2B-B78B-554CE15EEFF2}" dt="2019-09-12T14:05:45.246" v="1602" actId="700"/>
          <ac:spMkLst>
            <pc:docMk/>
            <pc:sldMk cId="2793391378" sldId="268"/>
            <ac:spMk id="5" creationId="{79CCF668-7259-48F7-B258-B7B6346F9FA7}"/>
          </ac:spMkLst>
        </pc:spChg>
      </pc:sldChg>
      <pc:sldChg chg="modSp del">
        <pc:chgData name="Kirill Bogdanov" userId="cd31f19e004fdfe1" providerId="LiveId" clId="{47201FF4-8C1F-4C2B-B78B-554CE15EEFF2}" dt="2019-09-14T11:04:25.846" v="5904" actId="47"/>
        <pc:sldMkLst>
          <pc:docMk/>
          <pc:sldMk cId="3716511126" sldId="269"/>
        </pc:sldMkLst>
        <pc:spChg chg="mod">
          <ac:chgData name="Kirill Bogdanov" userId="cd31f19e004fdfe1" providerId="LiveId" clId="{47201FF4-8C1F-4C2B-B78B-554CE15EEFF2}" dt="2019-09-12T14:07:46.235" v="1657" actId="20577"/>
          <ac:spMkLst>
            <pc:docMk/>
            <pc:sldMk cId="3716511126" sldId="269"/>
            <ac:spMk id="2" creationId="{C5C903C0-82BE-417A-95A5-4F7548E1D7B2}"/>
          </ac:spMkLst>
        </pc:spChg>
        <pc:spChg chg="mod">
          <ac:chgData name="Kirill Bogdanov" userId="cd31f19e004fdfe1" providerId="LiveId" clId="{47201FF4-8C1F-4C2B-B78B-554CE15EEFF2}" dt="2019-09-13T15:19:30.365" v="3845" actId="20577"/>
          <ac:spMkLst>
            <pc:docMk/>
            <pc:sldMk cId="3716511126" sldId="269"/>
            <ac:spMk id="3" creationId="{0AA14E52-4D93-49E7-985A-9B3128182FF4}"/>
          </ac:spMkLst>
        </pc:spChg>
      </pc:sldChg>
      <pc:sldChg chg="modSp del">
        <pc:chgData name="Kirill Bogdanov" userId="cd31f19e004fdfe1" providerId="LiveId" clId="{47201FF4-8C1F-4C2B-B78B-554CE15EEFF2}" dt="2019-09-14T11:04:22.412" v="5903" actId="47"/>
        <pc:sldMkLst>
          <pc:docMk/>
          <pc:sldMk cId="1088282878" sldId="270"/>
        </pc:sldMkLst>
        <pc:spChg chg="mod">
          <ac:chgData name="Kirill Bogdanov" userId="cd31f19e004fdfe1" providerId="LiveId" clId="{47201FF4-8C1F-4C2B-B78B-554CE15EEFF2}" dt="2019-09-13T15:30:45.270" v="4087" actId="20577"/>
          <ac:spMkLst>
            <pc:docMk/>
            <pc:sldMk cId="1088282878" sldId="270"/>
            <ac:spMk id="2" creationId="{2170ECD9-5F21-4AE3-85D5-340D3F9585DE}"/>
          </ac:spMkLst>
        </pc:spChg>
        <pc:spChg chg="mod">
          <ac:chgData name="Kirill Bogdanov" userId="cd31f19e004fdfe1" providerId="LiveId" clId="{47201FF4-8C1F-4C2B-B78B-554CE15EEFF2}" dt="2019-09-13T15:30:28.920" v="4078" actId="20577"/>
          <ac:spMkLst>
            <pc:docMk/>
            <pc:sldMk cId="1088282878" sldId="270"/>
            <ac:spMk id="3" creationId="{9C90FA3F-4805-4E50-B684-A3B194494B4B}"/>
          </ac:spMkLst>
        </pc:spChg>
      </pc:sldChg>
      <pc:sldChg chg="del">
        <pc:chgData name="Kirill Bogdanov" userId="cd31f19e004fdfe1" providerId="LiveId" clId="{47201FF4-8C1F-4C2B-B78B-554CE15EEFF2}" dt="2019-09-14T11:04:22.412" v="5903" actId="47"/>
        <pc:sldMkLst>
          <pc:docMk/>
          <pc:sldMk cId="809592618" sldId="271"/>
        </pc:sldMkLst>
      </pc:sldChg>
      <pc:sldChg chg="modSp new del">
        <pc:chgData name="Kirill Bogdanov" userId="cd31f19e004fdfe1" providerId="LiveId" clId="{47201FF4-8C1F-4C2B-B78B-554CE15EEFF2}" dt="2019-09-14T15:10:33.735" v="7542" actId="47"/>
        <pc:sldMkLst>
          <pc:docMk/>
          <pc:sldMk cId="2310966559" sldId="272"/>
        </pc:sldMkLst>
        <pc:spChg chg="mod">
          <ac:chgData name="Kirill Bogdanov" userId="cd31f19e004fdfe1" providerId="LiveId" clId="{47201FF4-8C1F-4C2B-B78B-554CE15EEFF2}" dt="2019-09-12T14:03:11.262" v="1481" actId="20577"/>
          <ac:spMkLst>
            <pc:docMk/>
            <pc:sldMk cId="2310966559" sldId="272"/>
            <ac:spMk id="2" creationId="{54AA06FF-4D0F-41BD-87C8-EB41B834A6FA}"/>
          </ac:spMkLst>
        </pc:spChg>
        <pc:spChg chg="mod">
          <ac:chgData name="Kirill Bogdanov" userId="cd31f19e004fdfe1" providerId="LiveId" clId="{47201FF4-8C1F-4C2B-B78B-554CE15EEFF2}" dt="2019-09-12T14:03:52.066" v="1585" actId="20577"/>
          <ac:spMkLst>
            <pc:docMk/>
            <pc:sldMk cId="2310966559" sldId="272"/>
            <ac:spMk id="3" creationId="{C02682D7-E655-4648-9C6F-93A940110E52}"/>
          </ac:spMkLst>
        </pc:spChg>
      </pc:sldChg>
      <pc:sldChg chg="addSp delSp modSp add">
        <pc:chgData name="Kirill Bogdanov" userId="cd31f19e004fdfe1" providerId="LiveId" clId="{47201FF4-8C1F-4C2B-B78B-554CE15EEFF2}" dt="2019-09-14T20:36:09.886" v="12411" actId="1076"/>
        <pc:sldMkLst>
          <pc:docMk/>
          <pc:sldMk cId="0" sldId="273"/>
        </pc:sldMkLst>
        <pc:spChg chg="add mod">
          <ac:chgData name="Kirill Bogdanov" userId="cd31f19e004fdfe1" providerId="LiveId" clId="{47201FF4-8C1F-4C2B-B78B-554CE15EEFF2}" dt="2019-09-14T11:03:42.474" v="5869" actId="6549"/>
          <ac:spMkLst>
            <pc:docMk/>
            <pc:sldMk cId="0" sldId="273"/>
            <ac:spMk id="4" creationId="{A9BC9590-ACB4-4C76-A2BD-DA74B14FCD7A}"/>
          </ac:spMkLst>
        </pc:spChg>
        <pc:spChg chg="add mod">
          <ac:chgData name="Kirill Bogdanov" userId="cd31f19e004fdfe1" providerId="LiveId" clId="{47201FF4-8C1F-4C2B-B78B-554CE15EEFF2}" dt="2019-09-14T11:04:17.128" v="5902" actId="1076"/>
          <ac:spMkLst>
            <pc:docMk/>
            <pc:sldMk cId="0" sldId="273"/>
            <ac:spMk id="13" creationId="{FBBB3560-6F90-4E64-985B-0E94E371DBBE}"/>
          </ac:spMkLst>
        </pc:spChg>
        <pc:spChg chg="del mod">
          <ac:chgData name="Kirill Bogdanov" userId="cd31f19e004fdfe1" providerId="LiveId" clId="{47201FF4-8C1F-4C2B-B78B-554CE15EEFF2}" dt="2019-09-14T11:01:55.079" v="5790" actId="478"/>
          <ac:spMkLst>
            <pc:docMk/>
            <pc:sldMk cId="0" sldId="273"/>
            <ac:spMk id="158" creationId="{A54D29E1-6730-4A7D-9FF8-ED4B5A890FF1}"/>
          </ac:spMkLst>
        </pc:spChg>
        <pc:spChg chg="mod">
          <ac:chgData name="Kirill Bogdanov" userId="cd31f19e004fdfe1" providerId="LiveId" clId="{47201FF4-8C1F-4C2B-B78B-554CE15EEFF2}" dt="2019-09-14T11:03:50.636" v="5872" actId="1076"/>
          <ac:spMkLst>
            <pc:docMk/>
            <pc:sldMk cId="0" sldId="273"/>
            <ac:spMk id="23554" creationId="{D20DA725-0D1C-462A-9105-DB77FE577981}"/>
          </ac:spMkLst>
        </pc:spChg>
        <pc:spChg chg="mod">
          <ac:chgData name="Kirill Bogdanov" userId="cd31f19e004fdfe1" providerId="LiveId" clId="{47201FF4-8C1F-4C2B-B78B-554CE15EEFF2}" dt="2019-09-14T20:36:09.886" v="12411" actId="1076"/>
          <ac:spMkLst>
            <pc:docMk/>
            <pc:sldMk cId="0" sldId="273"/>
            <ac:spMk id="23555" creationId="{B7071957-EAB6-42A8-B426-265AD04F0580}"/>
          </ac:spMkLst>
        </pc:spChg>
        <pc:spChg chg="mod">
          <ac:chgData name="Kirill Bogdanov" userId="cd31f19e004fdfe1" providerId="LiveId" clId="{47201FF4-8C1F-4C2B-B78B-554CE15EEFF2}" dt="2019-09-14T20:35:00.280" v="12399" actId="1076"/>
          <ac:spMkLst>
            <pc:docMk/>
            <pc:sldMk cId="0" sldId="273"/>
            <ac:spMk id="23557" creationId="{6103212C-EA8F-4187-9CD4-6F3437F40D18}"/>
          </ac:spMkLst>
        </pc:spChg>
        <pc:spChg chg="del mod">
          <ac:chgData name="Kirill Bogdanov" userId="cd31f19e004fdfe1" providerId="LiveId" clId="{47201FF4-8C1F-4C2B-B78B-554CE15EEFF2}" dt="2019-09-14T10:59:33.588" v="5765" actId="478"/>
          <ac:spMkLst>
            <pc:docMk/>
            <pc:sldMk cId="0" sldId="273"/>
            <ac:spMk id="23560" creationId="{F5A60CA4-3892-4281-AA85-B8DFBBAAE1C9}"/>
          </ac:spMkLst>
        </pc:spChg>
        <pc:picChg chg="add del mod">
          <ac:chgData name="Kirill Bogdanov" userId="cd31f19e004fdfe1" providerId="LiveId" clId="{47201FF4-8C1F-4C2B-B78B-554CE15EEFF2}" dt="2019-09-14T10:58:37.425" v="5764"/>
          <ac:picMkLst>
            <pc:docMk/>
            <pc:sldMk cId="0" sldId="273"/>
            <ac:picMk id="3" creationId="{E042B9EA-B2A1-427F-929E-5A7523B3DCBC}"/>
          </ac:picMkLst>
        </pc:picChg>
        <pc:picChg chg="add mod modCrop">
          <ac:chgData name="Kirill Bogdanov" userId="cd31f19e004fdfe1" providerId="LiveId" clId="{47201FF4-8C1F-4C2B-B78B-554CE15EEFF2}" dt="2019-09-14T20:36:04.478" v="12409" actId="1076"/>
          <ac:picMkLst>
            <pc:docMk/>
            <pc:sldMk cId="0" sldId="273"/>
            <ac:picMk id="6" creationId="{221A1DC1-464D-43E5-96C0-8649A8A64A41}"/>
          </ac:picMkLst>
        </pc:picChg>
        <pc:picChg chg="del">
          <ac:chgData name="Kirill Bogdanov" userId="cd31f19e004fdfe1" providerId="LiveId" clId="{47201FF4-8C1F-4C2B-B78B-554CE15EEFF2}" dt="2019-09-14T10:56:38.321" v="5717" actId="478"/>
          <ac:picMkLst>
            <pc:docMk/>
            <pc:sldMk cId="0" sldId="273"/>
            <ac:picMk id="23561" creationId="{DA894D66-AE4F-4511-AB95-1B0983BCC191}"/>
          </ac:picMkLst>
        </pc:picChg>
      </pc:sldChg>
      <pc:sldChg chg="addSp delSp modSp new del mod ord modClrScheme chgLayout">
        <pc:chgData name="Kirill Bogdanov" userId="cd31f19e004fdfe1" providerId="LiveId" clId="{47201FF4-8C1F-4C2B-B78B-554CE15EEFF2}" dt="2019-09-14T10:43:02.039" v="4899" actId="47"/>
        <pc:sldMkLst>
          <pc:docMk/>
          <pc:sldMk cId="2488631731" sldId="273"/>
        </pc:sldMkLst>
        <pc:spChg chg="del mod ord">
          <ac:chgData name="Kirill Bogdanov" userId="cd31f19e004fdfe1" providerId="LiveId" clId="{47201FF4-8C1F-4C2B-B78B-554CE15EEFF2}" dt="2019-09-12T14:05:16.789" v="1600" actId="700"/>
          <ac:spMkLst>
            <pc:docMk/>
            <pc:sldMk cId="2488631731" sldId="273"/>
            <ac:spMk id="2" creationId="{98566873-7DB8-46DE-A2AF-EB3DA5B47C29}"/>
          </ac:spMkLst>
        </pc:spChg>
        <pc:spChg chg="del mod ord">
          <ac:chgData name="Kirill Bogdanov" userId="cd31f19e004fdfe1" providerId="LiveId" clId="{47201FF4-8C1F-4C2B-B78B-554CE15EEFF2}" dt="2019-09-12T14:05:16.789" v="1600" actId="700"/>
          <ac:spMkLst>
            <pc:docMk/>
            <pc:sldMk cId="2488631731" sldId="273"/>
            <ac:spMk id="3" creationId="{D3522E9F-3DBE-4F43-83D4-86F07193B671}"/>
          </ac:spMkLst>
        </pc:spChg>
        <pc:spChg chg="add mod ord">
          <ac:chgData name="Kirill Bogdanov" userId="cd31f19e004fdfe1" providerId="LiveId" clId="{47201FF4-8C1F-4C2B-B78B-554CE15EEFF2}" dt="2019-09-12T14:06:52.834" v="1616" actId="20577"/>
          <ac:spMkLst>
            <pc:docMk/>
            <pc:sldMk cId="2488631731" sldId="273"/>
            <ac:spMk id="4" creationId="{195985A9-FF0C-4669-A3F1-FAE600F02790}"/>
          </ac:spMkLst>
        </pc:spChg>
        <pc:spChg chg="add mod ord">
          <ac:chgData name="Kirill Bogdanov" userId="cd31f19e004fdfe1" providerId="LiveId" clId="{47201FF4-8C1F-4C2B-B78B-554CE15EEFF2}" dt="2019-09-12T14:05:16.789" v="1600" actId="700"/>
          <ac:spMkLst>
            <pc:docMk/>
            <pc:sldMk cId="2488631731" sldId="273"/>
            <ac:spMk id="5" creationId="{A6758233-8312-4E52-A47D-83BD558C624D}"/>
          </ac:spMkLst>
        </pc:spChg>
      </pc:sldChg>
      <pc:sldChg chg="modSp new del">
        <pc:chgData name="Kirill Bogdanov" userId="cd31f19e004fdfe1" providerId="LiveId" clId="{47201FF4-8C1F-4C2B-B78B-554CE15EEFF2}" dt="2019-09-14T15:53:35.962" v="8364" actId="47"/>
        <pc:sldMkLst>
          <pc:docMk/>
          <pc:sldMk cId="817310301" sldId="274"/>
        </pc:sldMkLst>
        <pc:spChg chg="mod">
          <ac:chgData name="Kirill Bogdanov" userId="cd31f19e004fdfe1" providerId="LiveId" clId="{47201FF4-8C1F-4C2B-B78B-554CE15EEFF2}" dt="2019-09-13T08:14:11.406" v="1662" actId="20577"/>
          <ac:spMkLst>
            <pc:docMk/>
            <pc:sldMk cId="817310301" sldId="274"/>
            <ac:spMk id="2" creationId="{73ED3441-0B3D-4C53-BA6A-1F4505C22890}"/>
          </ac:spMkLst>
        </pc:spChg>
        <pc:spChg chg="mod">
          <ac:chgData name="Kirill Bogdanov" userId="cd31f19e004fdfe1" providerId="LiveId" clId="{47201FF4-8C1F-4C2B-B78B-554CE15EEFF2}" dt="2019-09-13T14:27:26.999" v="2522" actId="20577"/>
          <ac:spMkLst>
            <pc:docMk/>
            <pc:sldMk cId="817310301" sldId="274"/>
            <ac:spMk id="3" creationId="{C6AF6F25-183A-4886-8E68-B82476DF522D}"/>
          </ac:spMkLst>
        </pc:spChg>
      </pc:sldChg>
      <pc:sldChg chg="addSp delSp modSp new del mod modClrScheme chgLayout">
        <pc:chgData name="Kirill Bogdanov" userId="cd31f19e004fdfe1" providerId="LiveId" clId="{47201FF4-8C1F-4C2B-B78B-554CE15EEFF2}" dt="2019-09-14T11:12:39.108" v="5909" actId="47"/>
        <pc:sldMkLst>
          <pc:docMk/>
          <pc:sldMk cId="664805319" sldId="275"/>
        </pc:sldMkLst>
        <pc:spChg chg="del mod ord">
          <ac:chgData name="Kirill Bogdanov" userId="cd31f19e004fdfe1" providerId="LiveId" clId="{47201FF4-8C1F-4C2B-B78B-554CE15EEFF2}" dt="2019-09-12T14:06:15.484" v="1604" actId="700"/>
          <ac:spMkLst>
            <pc:docMk/>
            <pc:sldMk cId="664805319" sldId="275"/>
            <ac:spMk id="2" creationId="{4C06F51E-21D1-47E7-8D68-8182FB00FAFF}"/>
          </ac:spMkLst>
        </pc:spChg>
        <pc:spChg chg="del mod ord">
          <ac:chgData name="Kirill Bogdanov" userId="cd31f19e004fdfe1" providerId="LiveId" clId="{47201FF4-8C1F-4C2B-B78B-554CE15EEFF2}" dt="2019-09-12T14:06:15.484" v="1604" actId="700"/>
          <ac:spMkLst>
            <pc:docMk/>
            <pc:sldMk cId="664805319" sldId="275"/>
            <ac:spMk id="3" creationId="{37121B52-4A63-4689-849B-EC43D48886A7}"/>
          </ac:spMkLst>
        </pc:spChg>
        <pc:spChg chg="add mod ord">
          <ac:chgData name="Kirill Bogdanov" userId="cd31f19e004fdfe1" providerId="LiveId" clId="{47201FF4-8C1F-4C2B-B78B-554CE15EEFF2}" dt="2019-09-12T14:07:12.246" v="1637" actId="20577"/>
          <ac:spMkLst>
            <pc:docMk/>
            <pc:sldMk cId="664805319" sldId="275"/>
            <ac:spMk id="4" creationId="{D86F138D-787C-42C5-9F7B-70874D1FFE82}"/>
          </ac:spMkLst>
        </pc:spChg>
        <pc:spChg chg="add mod ord">
          <ac:chgData name="Kirill Bogdanov" userId="cd31f19e004fdfe1" providerId="LiveId" clId="{47201FF4-8C1F-4C2B-B78B-554CE15EEFF2}" dt="2019-09-12T14:06:15.484" v="1604" actId="700"/>
          <ac:spMkLst>
            <pc:docMk/>
            <pc:sldMk cId="664805319" sldId="275"/>
            <ac:spMk id="5" creationId="{02A9D2C9-0EC4-4D05-B403-47660154F7D3}"/>
          </ac:spMkLst>
        </pc:spChg>
      </pc:sldChg>
      <pc:sldChg chg="delSp modSp add setBg">
        <pc:chgData name="Kirill Bogdanov" userId="cd31f19e004fdfe1" providerId="LiveId" clId="{47201FF4-8C1F-4C2B-B78B-554CE15EEFF2}" dt="2019-09-14T20:25:52.614" v="12340"/>
        <pc:sldMkLst>
          <pc:docMk/>
          <pc:sldMk cId="0" sldId="276"/>
        </pc:sldMkLst>
        <pc:spChg chg="del mod">
          <ac:chgData name="Kirill Bogdanov" userId="cd31f19e004fdfe1" providerId="LiveId" clId="{47201FF4-8C1F-4C2B-B78B-554CE15EEFF2}" dt="2019-09-14T20:25:52.614" v="12340"/>
          <ac:spMkLst>
            <pc:docMk/>
            <pc:sldMk cId="0" sldId="276"/>
            <ac:spMk id="22531" creationId="{A5E04ECA-C280-4C2F-89EB-F733FA94B9F5}"/>
          </ac:spMkLst>
        </pc:spChg>
        <pc:spChg chg="mod">
          <ac:chgData name="Kirill Bogdanov" userId="cd31f19e004fdfe1" providerId="LiveId" clId="{47201FF4-8C1F-4C2B-B78B-554CE15EEFF2}" dt="2019-09-14T20:25:48.016" v="12337" actId="20577"/>
          <ac:spMkLst>
            <pc:docMk/>
            <pc:sldMk cId="0" sldId="276"/>
            <ac:spMk id="22532" creationId="{C7510CD3-E9CA-41DC-9580-0FB7E8507239}"/>
          </ac:spMkLst>
        </pc:spChg>
      </pc:sldChg>
      <pc:sldChg chg="addSp delSp modSp new del mod modClrScheme chgLayout">
        <pc:chgData name="Kirill Bogdanov" userId="cd31f19e004fdfe1" providerId="LiveId" clId="{47201FF4-8C1F-4C2B-B78B-554CE15EEFF2}" dt="2019-09-14T11:12:50.096" v="5912" actId="47"/>
        <pc:sldMkLst>
          <pc:docMk/>
          <pc:sldMk cId="204652058" sldId="276"/>
        </pc:sldMkLst>
        <pc:spChg chg="del mod ord">
          <ac:chgData name="Kirill Bogdanov" userId="cd31f19e004fdfe1" providerId="LiveId" clId="{47201FF4-8C1F-4C2B-B78B-554CE15EEFF2}" dt="2019-09-12T14:06:32.127" v="1606" actId="700"/>
          <ac:spMkLst>
            <pc:docMk/>
            <pc:sldMk cId="204652058" sldId="276"/>
            <ac:spMk id="2" creationId="{7B0E5CDD-893F-4181-80BA-1BFE70DE11CB}"/>
          </ac:spMkLst>
        </pc:spChg>
        <pc:spChg chg="del mod ord">
          <ac:chgData name="Kirill Bogdanov" userId="cd31f19e004fdfe1" providerId="LiveId" clId="{47201FF4-8C1F-4C2B-B78B-554CE15EEFF2}" dt="2019-09-12T14:06:32.127" v="1606" actId="700"/>
          <ac:spMkLst>
            <pc:docMk/>
            <pc:sldMk cId="204652058" sldId="276"/>
            <ac:spMk id="3" creationId="{2126357A-3AFD-4622-AED9-45E689BB5143}"/>
          </ac:spMkLst>
        </pc:spChg>
        <pc:spChg chg="add mod ord">
          <ac:chgData name="Kirill Bogdanov" userId="cd31f19e004fdfe1" providerId="LiveId" clId="{47201FF4-8C1F-4C2B-B78B-554CE15EEFF2}" dt="2019-09-12T14:07:20.530" v="1650" actId="20577"/>
          <ac:spMkLst>
            <pc:docMk/>
            <pc:sldMk cId="204652058" sldId="276"/>
            <ac:spMk id="4" creationId="{7303E729-6B9A-46E0-8879-3E74128CDCE9}"/>
          </ac:spMkLst>
        </pc:spChg>
        <pc:spChg chg="add mod ord">
          <ac:chgData name="Kirill Bogdanov" userId="cd31f19e004fdfe1" providerId="LiveId" clId="{47201FF4-8C1F-4C2B-B78B-554CE15EEFF2}" dt="2019-09-12T14:06:32.127" v="1606" actId="700"/>
          <ac:spMkLst>
            <pc:docMk/>
            <pc:sldMk cId="204652058" sldId="276"/>
            <ac:spMk id="5" creationId="{4DDC83EC-F460-4017-A53A-E38DCCA50508}"/>
          </ac:spMkLst>
        </pc:spChg>
      </pc:sldChg>
      <pc:sldChg chg="addSp delSp modSp new del">
        <pc:chgData name="Kirill Bogdanov" userId="cd31f19e004fdfe1" providerId="LiveId" clId="{47201FF4-8C1F-4C2B-B78B-554CE15EEFF2}" dt="2019-09-14T16:01:05.182" v="8625" actId="47"/>
        <pc:sldMkLst>
          <pc:docMk/>
          <pc:sldMk cId="1265214453" sldId="277"/>
        </pc:sldMkLst>
        <pc:spChg chg="del">
          <ac:chgData name="Kirill Bogdanov" userId="cd31f19e004fdfe1" providerId="LiveId" clId="{47201FF4-8C1F-4C2B-B78B-554CE15EEFF2}" dt="2019-09-13T14:32:15.231" v="2525" actId="478"/>
          <ac:spMkLst>
            <pc:docMk/>
            <pc:sldMk cId="1265214453" sldId="277"/>
            <ac:spMk id="2" creationId="{E2CF5F25-03F6-40DA-B6E5-22C85F4FB274}"/>
          </ac:spMkLst>
        </pc:spChg>
        <pc:spChg chg="mod">
          <ac:chgData name="Kirill Bogdanov" userId="cd31f19e004fdfe1" providerId="LiveId" clId="{47201FF4-8C1F-4C2B-B78B-554CE15EEFF2}" dt="2019-09-13T14:36:58.869" v="2573" actId="20577"/>
          <ac:spMkLst>
            <pc:docMk/>
            <pc:sldMk cId="1265214453" sldId="277"/>
            <ac:spMk id="3" creationId="{6DC205F6-3127-4A07-AC8F-8BD4375A257A}"/>
          </ac:spMkLst>
        </pc:spChg>
        <pc:spChg chg="add">
          <ac:chgData name="Kirill Bogdanov" userId="cd31f19e004fdfe1" providerId="LiveId" clId="{47201FF4-8C1F-4C2B-B78B-554CE15EEFF2}" dt="2019-09-13T14:32:11.588" v="2524"/>
          <ac:spMkLst>
            <pc:docMk/>
            <pc:sldMk cId="1265214453" sldId="277"/>
            <ac:spMk id="4" creationId="{C6BD0AC6-916D-4992-A436-1CCA3D3F8B10}"/>
          </ac:spMkLst>
        </pc:spChg>
      </pc:sldChg>
      <pc:sldChg chg="addSp delSp modSp add">
        <pc:chgData name="Kirill Bogdanov" userId="cd31f19e004fdfe1" providerId="LiveId" clId="{47201FF4-8C1F-4C2B-B78B-554CE15EEFF2}" dt="2019-09-14T09:26:23.731" v="4150" actId="167"/>
        <pc:sldMkLst>
          <pc:docMk/>
          <pc:sldMk cId="0" sldId="278"/>
        </pc:sldMkLst>
        <pc:spChg chg="mod">
          <ac:chgData name="Kirill Bogdanov" userId="cd31f19e004fdfe1" providerId="LiveId" clId="{47201FF4-8C1F-4C2B-B78B-554CE15EEFF2}" dt="2019-09-14T09:25:59.013" v="4149" actId="166"/>
          <ac:spMkLst>
            <pc:docMk/>
            <pc:sldMk cId="0" sldId="278"/>
            <ac:spMk id="6146" creationId="{A4A301A5-946C-4A71-AD36-EAFF53266B26}"/>
          </ac:spMkLst>
        </pc:spChg>
        <pc:spChg chg="mod">
          <ac:chgData name="Kirill Bogdanov" userId="cd31f19e004fdfe1" providerId="LiveId" clId="{47201FF4-8C1F-4C2B-B78B-554CE15EEFF2}" dt="2019-09-14T09:20:39.194" v="4104" actId="1076"/>
          <ac:spMkLst>
            <pc:docMk/>
            <pc:sldMk cId="0" sldId="278"/>
            <ac:spMk id="6148" creationId="{1A61F008-E664-4C1D-A919-67F48D6C8BA0}"/>
          </ac:spMkLst>
        </pc:spChg>
        <pc:spChg chg="mod">
          <ac:chgData name="Kirill Bogdanov" userId="cd31f19e004fdfe1" providerId="LiveId" clId="{47201FF4-8C1F-4C2B-B78B-554CE15EEFF2}" dt="2019-09-14T09:21:23.659" v="4137" actId="20577"/>
          <ac:spMkLst>
            <pc:docMk/>
            <pc:sldMk cId="0" sldId="278"/>
            <ac:spMk id="6149" creationId="{A4E42772-A5D5-4820-9873-63D9923B14E9}"/>
          </ac:spMkLst>
        </pc:spChg>
        <pc:picChg chg="add mod ord">
          <ac:chgData name="Kirill Bogdanov" userId="cd31f19e004fdfe1" providerId="LiveId" clId="{47201FF4-8C1F-4C2B-B78B-554CE15EEFF2}" dt="2019-09-14T09:26:23.731" v="4150" actId="167"/>
          <ac:picMkLst>
            <pc:docMk/>
            <pc:sldMk cId="0" sldId="278"/>
            <ac:picMk id="2" creationId="{88FA104C-3571-4833-99A0-A3FBFB43CC88}"/>
          </ac:picMkLst>
        </pc:picChg>
        <pc:picChg chg="del">
          <ac:chgData name="Kirill Bogdanov" userId="cd31f19e004fdfe1" providerId="LiveId" clId="{47201FF4-8C1F-4C2B-B78B-554CE15EEFF2}" dt="2019-09-14T09:22:31.797" v="4143" actId="478"/>
          <ac:picMkLst>
            <pc:docMk/>
            <pc:sldMk cId="0" sldId="278"/>
            <ac:picMk id="6147" creationId="{206DE57B-D7F0-418A-8B9D-59C0455D6DD4}"/>
          </ac:picMkLst>
        </pc:picChg>
      </pc:sldChg>
      <pc:sldChg chg="addSp delSp modSp add setBg">
        <pc:chgData name="Kirill Bogdanov" userId="cd31f19e004fdfe1" providerId="LiveId" clId="{47201FF4-8C1F-4C2B-B78B-554CE15EEFF2}" dt="2019-09-16T16:32:23.178" v="12651" actId="20577"/>
        <pc:sldMkLst>
          <pc:docMk/>
          <pc:sldMk cId="0" sldId="279"/>
        </pc:sldMkLst>
        <pc:spChg chg="add del">
          <ac:chgData name="Kirill Bogdanov" userId="cd31f19e004fdfe1" providerId="LiveId" clId="{47201FF4-8C1F-4C2B-B78B-554CE15EEFF2}" dt="2019-09-14T09:59:17.898" v="4265"/>
          <ac:spMkLst>
            <pc:docMk/>
            <pc:sldMk cId="0" sldId="279"/>
            <ac:spMk id="2" creationId="{4AEC786E-7EEE-4F0D-A981-DC2D1ED65AD4}"/>
          </ac:spMkLst>
        </pc:spChg>
        <pc:spChg chg="add mod">
          <ac:chgData name="Kirill Bogdanov" userId="cd31f19e004fdfe1" providerId="LiveId" clId="{47201FF4-8C1F-4C2B-B78B-554CE15EEFF2}" dt="2019-09-14T15:13:30.483" v="7544" actId="27636"/>
          <ac:spMkLst>
            <pc:docMk/>
            <pc:sldMk cId="0" sldId="279"/>
            <ac:spMk id="12" creationId="{14C4E9AC-2D46-4F0C-8AF1-561FBB2C29E0}"/>
          </ac:spMkLst>
        </pc:spChg>
        <pc:spChg chg="add mod">
          <ac:chgData name="Kirill Bogdanov" userId="cd31f19e004fdfe1" providerId="LiveId" clId="{47201FF4-8C1F-4C2B-B78B-554CE15EEFF2}" dt="2019-09-16T16:32:23.178" v="12651" actId="20577"/>
          <ac:spMkLst>
            <pc:docMk/>
            <pc:sldMk cId="0" sldId="279"/>
            <ac:spMk id="14" creationId="{C60287FD-4EF0-48A1-9CF0-D5BC56AE3D0E}"/>
          </ac:spMkLst>
        </pc:spChg>
        <pc:spChg chg="add del">
          <ac:chgData name="Kirill Bogdanov" userId="cd31f19e004fdfe1" providerId="LiveId" clId="{47201FF4-8C1F-4C2B-B78B-554CE15EEFF2}" dt="2019-09-14T15:14:01.294" v="7551"/>
          <ac:spMkLst>
            <pc:docMk/>
            <pc:sldMk cId="0" sldId="279"/>
            <ac:spMk id="17" creationId="{F7F81B91-21A8-4AAB-BF9F-B21267818C35}"/>
          </ac:spMkLst>
        </pc:spChg>
        <pc:spChg chg="mod">
          <ac:chgData name="Kirill Bogdanov" userId="cd31f19e004fdfe1" providerId="LiveId" clId="{47201FF4-8C1F-4C2B-B78B-554CE15EEFF2}" dt="2019-09-14T09:27:14.725" v="4189" actId="14100"/>
          <ac:spMkLst>
            <pc:docMk/>
            <pc:sldMk cId="0" sldId="279"/>
            <ac:spMk id="9218" creationId="{004C9B25-B830-4C99-9E44-8A89A40E2AE1}"/>
          </ac:spMkLst>
        </pc:spChg>
        <pc:spChg chg="del">
          <ac:chgData name="Kirill Bogdanov" userId="cd31f19e004fdfe1" providerId="LiveId" clId="{47201FF4-8C1F-4C2B-B78B-554CE15EEFF2}" dt="2019-09-14T09:22:08.857" v="4140" actId="478"/>
          <ac:spMkLst>
            <pc:docMk/>
            <pc:sldMk cId="0" sldId="279"/>
            <ac:spMk id="9219" creationId="{8E525A81-B432-44D1-B582-EDD81878EC9B}"/>
          </ac:spMkLst>
        </pc:spChg>
        <pc:spChg chg="del">
          <ac:chgData name="Kirill Bogdanov" userId="cd31f19e004fdfe1" providerId="LiveId" clId="{47201FF4-8C1F-4C2B-B78B-554CE15EEFF2}" dt="2019-09-14T09:22:08.857" v="4140" actId="478"/>
          <ac:spMkLst>
            <pc:docMk/>
            <pc:sldMk cId="0" sldId="279"/>
            <ac:spMk id="9220" creationId="{726C8640-2F9F-4661-B697-C68865C7DB6C}"/>
          </ac:spMkLst>
        </pc:spChg>
        <pc:spChg chg="del">
          <ac:chgData name="Kirill Bogdanov" userId="cd31f19e004fdfe1" providerId="LiveId" clId="{47201FF4-8C1F-4C2B-B78B-554CE15EEFF2}" dt="2019-09-14T09:26:59.371" v="4186" actId="478"/>
          <ac:spMkLst>
            <pc:docMk/>
            <pc:sldMk cId="0" sldId="279"/>
            <ac:spMk id="9224" creationId="{BC545A40-7BBA-467D-8EFF-5C0268B52E01}"/>
          </ac:spMkLst>
        </pc:spChg>
        <pc:spChg chg="del">
          <ac:chgData name="Kirill Bogdanov" userId="cd31f19e004fdfe1" providerId="LiveId" clId="{47201FF4-8C1F-4C2B-B78B-554CE15EEFF2}" dt="2019-09-14T09:26:59.371" v="4186" actId="478"/>
          <ac:spMkLst>
            <pc:docMk/>
            <pc:sldMk cId="0" sldId="279"/>
            <ac:spMk id="9225" creationId="{39C1D713-967E-4F4D-BDA2-8980CA5E95A5}"/>
          </ac:spMkLst>
        </pc:spChg>
        <pc:spChg chg="del">
          <ac:chgData name="Kirill Bogdanov" userId="cd31f19e004fdfe1" providerId="LiveId" clId="{47201FF4-8C1F-4C2B-B78B-554CE15EEFF2}" dt="2019-09-14T09:26:59.371" v="4186" actId="478"/>
          <ac:spMkLst>
            <pc:docMk/>
            <pc:sldMk cId="0" sldId="279"/>
            <ac:spMk id="9226" creationId="{D604B482-A427-40AE-8559-F8A1E81FB169}"/>
          </ac:spMkLst>
        </pc:spChg>
        <pc:picChg chg="add del mod">
          <ac:chgData name="Kirill Bogdanov" userId="cd31f19e004fdfe1" providerId="LiveId" clId="{47201FF4-8C1F-4C2B-B78B-554CE15EEFF2}" dt="2019-09-14T09:26:32.400" v="4151" actId="478"/>
          <ac:picMkLst>
            <pc:docMk/>
            <pc:sldMk cId="0" sldId="279"/>
            <ac:picMk id="13" creationId="{6922AFE1-F94E-45FC-9AA6-5C7E9D1744CF}"/>
          </ac:picMkLst>
        </pc:picChg>
        <pc:picChg chg="add del mod">
          <ac:chgData name="Kirill Bogdanov" userId="cd31f19e004fdfe1" providerId="LiveId" clId="{47201FF4-8C1F-4C2B-B78B-554CE15EEFF2}" dt="2019-09-14T09:57:46.377" v="4253" actId="478"/>
          <ac:picMkLst>
            <pc:docMk/>
            <pc:sldMk cId="0" sldId="279"/>
            <ac:picMk id="15" creationId="{2A3AFC49-E813-4779-86A0-0683E68CCE6C}"/>
          </ac:picMkLst>
        </pc:picChg>
        <pc:picChg chg="add del">
          <ac:chgData name="Kirill Bogdanov" userId="cd31f19e004fdfe1" providerId="LiveId" clId="{47201FF4-8C1F-4C2B-B78B-554CE15EEFF2}" dt="2019-09-14T15:14:01.294" v="7551"/>
          <ac:picMkLst>
            <pc:docMk/>
            <pc:sldMk cId="0" sldId="279"/>
            <ac:picMk id="18" creationId="{6ABC7EE3-8D9F-408B-943C-524888F3E8FF}"/>
          </ac:picMkLst>
        </pc:picChg>
        <pc:picChg chg="del">
          <ac:chgData name="Kirill Bogdanov" userId="cd31f19e004fdfe1" providerId="LiveId" clId="{47201FF4-8C1F-4C2B-B78B-554CE15EEFF2}" dt="2019-09-14T09:26:59.371" v="4186" actId="478"/>
          <ac:picMkLst>
            <pc:docMk/>
            <pc:sldMk cId="0" sldId="279"/>
            <ac:picMk id="9221" creationId="{9FD8FF43-F82C-4B85-B160-3BDD45A81462}"/>
          </ac:picMkLst>
        </pc:picChg>
        <pc:picChg chg="del">
          <ac:chgData name="Kirill Bogdanov" userId="cd31f19e004fdfe1" providerId="LiveId" clId="{47201FF4-8C1F-4C2B-B78B-554CE15EEFF2}" dt="2019-09-14T09:26:59.371" v="4186" actId="478"/>
          <ac:picMkLst>
            <pc:docMk/>
            <pc:sldMk cId="0" sldId="279"/>
            <ac:picMk id="9222" creationId="{3EE7E26F-862B-400D-8776-BD3A15AE229B}"/>
          </ac:picMkLst>
        </pc:picChg>
        <pc:picChg chg="del">
          <ac:chgData name="Kirill Bogdanov" userId="cd31f19e004fdfe1" providerId="LiveId" clId="{47201FF4-8C1F-4C2B-B78B-554CE15EEFF2}" dt="2019-09-14T09:26:59.371" v="4186" actId="478"/>
          <ac:picMkLst>
            <pc:docMk/>
            <pc:sldMk cId="0" sldId="279"/>
            <ac:picMk id="9223" creationId="{6D25372D-1E54-4404-B12B-B2A8445B9CEE}"/>
          </ac:picMkLst>
        </pc:picChg>
      </pc:sldChg>
      <pc:sldChg chg="addSp delSp modSp add setBg">
        <pc:chgData name="Kirill Bogdanov" userId="cd31f19e004fdfe1" providerId="LiveId" clId="{47201FF4-8C1F-4C2B-B78B-554CE15EEFF2}" dt="2019-09-14T09:56:59.819" v="4224" actId="1076"/>
        <pc:sldMkLst>
          <pc:docMk/>
          <pc:sldMk cId="0" sldId="280"/>
        </pc:sldMkLst>
        <pc:spChg chg="add del mod">
          <ac:chgData name="Kirill Bogdanov" userId="cd31f19e004fdfe1" providerId="LiveId" clId="{47201FF4-8C1F-4C2B-B78B-554CE15EEFF2}" dt="2019-09-14T09:36:28.691" v="4207" actId="478"/>
          <ac:spMkLst>
            <pc:docMk/>
            <pc:sldMk cId="0" sldId="280"/>
            <ac:spMk id="2" creationId="{6D44194B-0701-49E9-8F33-56EF5C1FA287}"/>
          </ac:spMkLst>
        </pc:spChg>
        <pc:spChg chg="add mod ord">
          <ac:chgData name="Kirill Bogdanov" userId="cd31f19e004fdfe1" providerId="LiveId" clId="{47201FF4-8C1F-4C2B-B78B-554CE15EEFF2}" dt="2019-09-14T09:36:32.220" v="4209" actId="1076"/>
          <ac:spMkLst>
            <pc:docMk/>
            <pc:sldMk cId="0" sldId="280"/>
            <ac:spMk id="3" creationId="{75ACB18A-5B8F-402B-83F0-8A258DED0539}"/>
          </ac:spMkLst>
        </pc:spChg>
        <pc:spChg chg="add mod">
          <ac:chgData name="Kirill Bogdanov" userId="cd31f19e004fdfe1" providerId="LiveId" clId="{47201FF4-8C1F-4C2B-B78B-554CE15EEFF2}" dt="2019-09-14T09:56:59.819" v="4224" actId="1076"/>
          <ac:spMkLst>
            <pc:docMk/>
            <pc:sldMk cId="0" sldId="280"/>
            <ac:spMk id="13" creationId="{FB2BD43F-4AC2-4438-8A9B-B21EFC20F700}"/>
          </ac:spMkLst>
        </pc:spChg>
        <pc:spChg chg="del">
          <ac:chgData name="Kirill Bogdanov" userId="cd31f19e004fdfe1" providerId="LiveId" clId="{47201FF4-8C1F-4C2B-B78B-554CE15EEFF2}" dt="2019-09-14T09:35:17.240" v="4198" actId="478"/>
          <ac:spMkLst>
            <pc:docMk/>
            <pc:sldMk cId="0" sldId="280"/>
            <ac:spMk id="18435" creationId="{D8212E2C-B431-4F5E-A52F-92283B995EE9}"/>
          </ac:spMkLst>
        </pc:spChg>
        <pc:spChg chg="del mod">
          <ac:chgData name="Kirill Bogdanov" userId="cd31f19e004fdfe1" providerId="LiveId" clId="{47201FF4-8C1F-4C2B-B78B-554CE15EEFF2}" dt="2019-09-14T09:35:24.924" v="4200" actId="478"/>
          <ac:spMkLst>
            <pc:docMk/>
            <pc:sldMk cId="0" sldId="280"/>
            <ac:spMk id="18436" creationId="{08B60134-E586-4F8A-BB1C-415C2E2682BF}"/>
          </ac:spMkLst>
        </pc:spChg>
        <pc:spChg chg="del">
          <ac:chgData name="Kirill Bogdanov" userId="cd31f19e004fdfe1" providerId="LiveId" clId="{47201FF4-8C1F-4C2B-B78B-554CE15EEFF2}" dt="2019-09-14T09:36:37.690" v="4210" actId="478"/>
          <ac:spMkLst>
            <pc:docMk/>
            <pc:sldMk cId="0" sldId="280"/>
            <ac:spMk id="18437" creationId="{D09C2BDC-EFC0-46E7-AAFC-EF7A27E62A18}"/>
          </ac:spMkLst>
        </pc:spChg>
        <pc:picChg chg="add del mod">
          <ac:chgData name="Kirill Bogdanov" userId="cd31f19e004fdfe1" providerId="LiveId" clId="{47201FF4-8C1F-4C2B-B78B-554CE15EEFF2}" dt="2019-09-14T09:56:30.890" v="4218" actId="478"/>
          <ac:picMkLst>
            <pc:docMk/>
            <pc:sldMk cId="0" sldId="280"/>
            <ac:picMk id="4" creationId="{CCFB6E17-FFC3-422D-B175-14006369CAF5}"/>
          </ac:picMkLst>
        </pc:picChg>
        <pc:picChg chg="add mod">
          <ac:chgData name="Kirill Bogdanov" userId="cd31f19e004fdfe1" providerId="LiveId" clId="{47201FF4-8C1F-4C2B-B78B-554CE15EEFF2}" dt="2019-09-14T09:56:39.515" v="4221" actId="14100"/>
          <ac:picMkLst>
            <pc:docMk/>
            <pc:sldMk cId="0" sldId="280"/>
            <ac:picMk id="5" creationId="{A6A41737-484E-4765-A819-60BD72C7BE45}"/>
          </ac:picMkLst>
        </pc:picChg>
        <pc:picChg chg="add del mod">
          <ac:chgData name="Kirill Bogdanov" userId="cd31f19e004fdfe1" providerId="LiveId" clId="{47201FF4-8C1F-4C2B-B78B-554CE15EEFF2}" dt="2019-09-14T09:54:39.179" v="4213" actId="478"/>
          <ac:picMkLst>
            <pc:docMk/>
            <pc:sldMk cId="0" sldId="280"/>
            <ac:picMk id="8" creationId="{6B978512-9B59-4C86-B74B-B3788A78FED1}"/>
          </ac:picMkLst>
        </pc:picChg>
      </pc:sldChg>
      <pc:sldChg chg="addSp delSp modSp add setBg modAnim">
        <pc:chgData name="Kirill Bogdanov" userId="cd31f19e004fdfe1" providerId="LiveId" clId="{47201FF4-8C1F-4C2B-B78B-554CE15EEFF2}" dt="2019-09-16T16:32:30.735" v="12652" actId="20577"/>
        <pc:sldMkLst>
          <pc:docMk/>
          <pc:sldMk cId="0" sldId="281"/>
        </pc:sldMkLst>
        <pc:spChg chg="mod">
          <ac:chgData name="Kirill Bogdanov" userId="cd31f19e004fdfe1" providerId="LiveId" clId="{47201FF4-8C1F-4C2B-B78B-554CE15EEFF2}" dt="2019-09-14T09:59:39.736" v="4293" actId="20577"/>
          <ac:spMkLst>
            <pc:docMk/>
            <pc:sldMk cId="0" sldId="281"/>
            <ac:spMk id="10243" creationId="{220F1C5F-ED0F-44A8-A4FB-0561833A61BF}"/>
          </ac:spMkLst>
        </pc:spChg>
        <pc:spChg chg="del">
          <ac:chgData name="Kirill Bogdanov" userId="cd31f19e004fdfe1" providerId="LiveId" clId="{47201FF4-8C1F-4C2B-B78B-554CE15EEFF2}" dt="2019-09-14T09:59:47.634" v="4294" actId="478"/>
          <ac:spMkLst>
            <pc:docMk/>
            <pc:sldMk cId="0" sldId="281"/>
            <ac:spMk id="10244" creationId="{2826B52C-8580-45E1-A90C-B690018113E1}"/>
          </ac:spMkLst>
        </pc:spChg>
        <pc:spChg chg="add del mod">
          <ac:chgData name="Kirill Bogdanov" userId="cd31f19e004fdfe1" providerId="LiveId" clId="{47201FF4-8C1F-4C2B-B78B-554CE15EEFF2}" dt="2019-09-14T10:18:22.199" v="4884" actId="1076"/>
          <ac:spMkLst>
            <pc:docMk/>
            <pc:sldMk cId="0" sldId="281"/>
            <ac:spMk id="10251" creationId="{78EC34B3-359C-4BB9-A73A-5B44BFFD25E4}"/>
          </ac:spMkLst>
        </pc:spChg>
        <pc:spChg chg="add del mod">
          <ac:chgData name="Kirill Bogdanov" userId="cd31f19e004fdfe1" providerId="LiveId" clId="{47201FF4-8C1F-4C2B-B78B-554CE15EEFF2}" dt="2019-09-16T16:32:30.735" v="12652" actId="20577"/>
          <ac:spMkLst>
            <pc:docMk/>
            <pc:sldMk cId="0" sldId="281"/>
            <ac:spMk id="10252" creationId="{3A31598E-452B-403E-A64E-699DD5F6A1CA}"/>
          </ac:spMkLst>
        </pc:spChg>
        <pc:spChg chg="add del mod">
          <ac:chgData name="Kirill Bogdanov" userId="cd31f19e004fdfe1" providerId="LiveId" clId="{47201FF4-8C1F-4C2B-B78B-554CE15EEFF2}" dt="2019-09-14T10:15:09.647" v="4810" actId="1038"/>
          <ac:spMkLst>
            <pc:docMk/>
            <pc:sldMk cId="0" sldId="281"/>
            <ac:spMk id="10253" creationId="{04AD66C1-3AF7-4AE9-8D8A-6A420FBD3031}"/>
          </ac:spMkLst>
        </pc:spChg>
        <pc:spChg chg="add del">
          <ac:chgData name="Kirill Bogdanov" userId="cd31f19e004fdfe1" providerId="LiveId" clId="{47201FF4-8C1F-4C2B-B78B-554CE15EEFF2}" dt="2019-09-14T10:14:45.650" v="4714" actId="478"/>
          <ac:spMkLst>
            <pc:docMk/>
            <pc:sldMk cId="0" sldId="281"/>
            <ac:spMk id="10254" creationId="{602C9F1C-6D49-4FD2-BDFA-87F6F5407350}"/>
          </ac:spMkLst>
        </pc:spChg>
        <pc:spChg chg="add del">
          <ac:chgData name="Kirill Bogdanov" userId="cd31f19e004fdfe1" providerId="LiveId" clId="{47201FF4-8C1F-4C2B-B78B-554CE15EEFF2}" dt="2019-09-14T10:14:45.650" v="4714" actId="478"/>
          <ac:spMkLst>
            <pc:docMk/>
            <pc:sldMk cId="0" sldId="281"/>
            <ac:spMk id="10255" creationId="{482D5D1B-EB1C-4649-993D-A434871DDD0C}"/>
          </ac:spMkLst>
        </pc:spChg>
        <pc:spChg chg="add del">
          <ac:chgData name="Kirill Bogdanov" userId="cd31f19e004fdfe1" providerId="LiveId" clId="{47201FF4-8C1F-4C2B-B78B-554CE15EEFF2}" dt="2019-09-14T10:14:45.650" v="4714" actId="478"/>
          <ac:spMkLst>
            <pc:docMk/>
            <pc:sldMk cId="0" sldId="281"/>
            <ac:spMk id="10256" creationId="{E023DE8B-63D2-4C18-AC87-238B78A20E5C}"/>
          </ac:spMkLst>
        </pc:spChg>
        <pc:picChg chg="add mod">
          <ac:chgData name="Kirill Bogdanov" userId="cd31f19e004fdfe1" providerId="LiveId" clId="{47201FF4-8C1F-4C2B-B78B-554CE15EEFF2}" dt="2019-09-14T10:41:31.078" v="4891" actId="1076"/>
          <ac:picMkLst>
            <pc:docMk/>
            <pc:sldMk cId="0" sldId="281"/>
            <ac:picMk id="2" creationId="{35CB1350-B307-4E28-B359-5B7DBEE456C4}"/>
          </ac:picMkLst>
        </pc:picChg>
        <pc:picChg chg="add mod">
          <ac:chgData name="Kirill Bogdanov" userId="cd31f19e004fdfe1" providerId="LiveId" clId="{47201FF4-8C1F-4C2B-B78B-554CE15EEFF2}" dt="2019-09-15T11:14:51.982" v="12469" actId="14100"/>
          <ac:picMkLst>
            <pc:docMk/>
            <pc:sldMk cId="0" sldId="281"/>
            <ac:picMk id="4" creationId="{ED6D1CA1-B887-4228-9D5E-18085D699A74}"/>
          </ac:picMkLst>
        </pc:picChg>
        <pc:picChg chg="add del mod">
          <ac:chgData name="Kirill Bogdanov" userId="cd31f19e004fdfe1" providerId="LiveId" clId="{47201FF4-8C1F-4C2B-B78B-554CE15EEFF2}" dt="2019-09-14T10:17:36.159" v="4874" actId="478"/>
          <ac:picMkLst>
            <pc:docMk/>
            <pc:sldMk cId="0" sldId="281"/>
            <ac:picMk id="1026" creationId="{60D62D72-49A5-4311-97CF-DB66F33E1730}"/>
          </ac:picMkLst>
        </pc:picChg>
        <pc:picChg chg="add mod">
          <ac:chgData name="Kirill Bogdanov" userId="cd31f19e004fdfe1" providerId="LiveId" clId="{47201FF4-8C1F-4C2B-B78B-554CE15EEFF2}" dt="2019-09-14T10:18:16.255" v="4883" actId="1076"/>
          <ac:picMkLst>
            <pc:docMk/>
            <pc:sldMk cId="0" sldId="281"/>
            <ac:picMk id="1028" creationId="{6B6A6D9F-3C92-4CFD-98F5-B6A1F1B095BC}"/>
          </ac:picMkLst>
        </pc:picChg>
        <pc:picChg chg="add del">
          <ac:chgData name="Kirill Bogdanov" userId="cd31f19e004fdfe1" providerId="LiveId" clId="{47201FF4-8C1F-4C2B-B78B-554CE15EEFF2}" dt="2019-09-14T10:14:45.650" v="4714" actId="478"/>
          <ac:picMkLst>
            <pc:docMk/>
            <pc:sldMk cId="0" sldId="281"/>
            <ac:picMk id="10245" creationId="{3EB3AB27-047F-469E-A231-0EF9157C86D5}"/>
          </ac:picMkLst>
        </pc:picChg>
        <pc:picChg chg="add del">
          <ac:chgData name="Kirill Bogdanov" userId="cd31f19e004fdfe1" providerId="LiveId" clId="{47201FF4-8C1F-4C2B-B78B-554CE15EEFF2}" dt="2019-09-14T10:14:45.650" v="4714" actId="478"/>
          <ac:picMkLst>
            <pc:docMk/>
            <pc:sldMk cId="0" sldId="281"/>
            <ac:picMk id="10246" creationId="{575FAC95-B716-4D37-B8DB-C80F41E88914}"/>
          </ac:picMkLst>
        </pc:picChg>
        <pc:picChg chg="add del">
          <ac:chgData name="Kirill Bogdanov" userId="cd31f19e004fdfe1" providerId="LiveId" clId="{47201FF4-8C1F-4C2B-B78B-554CE15EEFF2}" dt="2019-09-14T10:14:45.650" v="4714" actId="478"/>
          <ac:picMkLst>
            <pc:docMk/>
            <pc:sldMk cId="0" sldId="281"/>
            <ac:picMk id="10247" creationId="{B54CF358-9DF9-426A-A20C-DC9935D8FCA7}"/>
          </ac:picMkLst>
        </pc:picChg>
        <pc:picChg chg="add del mod">
          <ac:chgData name="Kirill Bogdanov" userId="cd31f19e004fdfe1" providerId="LiveId" clId="{47201FF4-8C1F-4C2B-B78B-554CE15EEFF2}" dt="2019-09-15T11:14:42.787" v="12467" actId="478"/>
          <ac:picMkLst>
            <pc:docMk/>
            <pc:sldMk cId="0" sldId="281"/>
            <ac:picMk id="10248" creationId="{DAF6E1C2-7E2D-4D45-834B-834EA68459D1}"/>
          </ac:picMkLst>
        </pc:picChg>
        <pc:picChg chg="add del mod">
          <ac:chgData name="Kirill Bogdanov" userId="cd31f19e004fdfe1" providerId="LiveId" clId="{47201FF4-8C1F-4C2B-B78B-554CE15EEFF2}" dt="2019-09-14T10:41:10.236" v="4885" actId="478"/>
          <ac:picMkLst>
            <pc:docMk/>
            <pc:sldMk cId="0" sldId="281"/>
            <ac:picMk id="10249" creationId="{87550551-F2BA-4434-989D-0C3EAFCE752B}"/>
          </ac:picMkLst>
        </pc:picChg>
        <pc:picChg chg="add del mod">
          <ac:chgData name="Kirill Bogdanov" userId="cd31f19e004fdfe1" providerId="LiveId" clId="{47201FF4-8C1F-4C2B-B78B-554CE15EEFF2}" dt="2019-09-14T10:17:36.159" v="4874" actId="478"/>
          <ac:picMkLst>
            <pc:docMk/>
            <pc:sldMk cId="0" sldId="281"/>
            <ac:picMk id="10250" creationId="{926583FE-B857-4EE4-8A18-433AC008EFD2}"/>
          </ac:picMkLst>
        </pc:picChg>
      </pc:sldChg>
      <pc:sldChg chg="addSp delSp modSp add setBg">
        <pc:chgData name="Kirill Bogdanov" userId="cd31f19e004fdfe1" providerId="LiveId" clId="{47201FF4-8C1F-4C2B-B78B-554CE15EEFF2}" dt="2019-09-15T11:16:04.222" v="12511" actId="962"/>
        <pc:sldMkLst>
          <pc:docMk/>
          <pc:sldMk cId="0" sldId="282"/>
        </pc:sldMkLst>
        <pc:spChg chg="del">
          <ac:chgData name="Kirill Bogdanov" userId="cd31f19e004fdfe1" providerId="LiveId" clId="{47201FF4-8C1F-4C2B-B78B-554CE15EEFF2}" dt="2019-09-14T10:42:53.876" v="4897" actId="478"/>
          <ac:spMkLst>
            <pc:docMk/>
            <pc:sldMk cId="0" sldId="282"/>
            <ac:spMk id="13315" creationId="{3F98217F-1332-4E54-BC77-DE9D048E2FA1}"/>
          </ac:spMkLst>
        </pc:spChg>
        <pc:spChg chg="mod">
          <ac:chgData name="Kirill Bogdanov" userId="cd31f19e004fdfe1" providerId="LiveId" clId="{47201FF4-8C1F-4C2B-B78B-554CE15EEFF2}" dt="2019-09-14T10:42:56.963" v="4898" actId="122"/>
          <ac:spMkLst>
            <pc:docMk/>
            <pc:sldMk cId="0" sldId="282"/>
            <ac:spMk id="13316" creationId="{CD9826B8-7F47-4EBE-A3D8-6B28457EDA2A}"/>
          </ac:spMkLst>
        </pc:spChg>
        <pc:picChg chg="add mod">
          <ac:chgData name="Kirill Bogdanov" userId="cd31f19e004fdfe1" providerId="LiveId" clId="{47201FF4-8C1F-4C2B-B78B-554CE15EEFF2}" dt="2019-09-15T11:16:04.222" v="12511" actId="962"/>
          <ac:picMkLst>
            <pc:docMk/>
            <pc:sldMk cId="0" sldId="282"/>
            <ac:picMk id="3" creationId="{C404A568-3D5C-4BED-B52E-55CCA1682F4C}"/>
          </ac:picMkLst>
        </pc:picChg>
      </pc:sldChg>
      <pc:sldChg chg="addSp modSp add">
        <pc:chgData name="Kirill Bogdanov" userId="cd31f19e004fdfe1" providerId="LiveId" clId="{47201FF4-8C1F-4C2B-B78B-554CE15EEFF2}" dt="2019-09-15T11:17:08.360" v="12545" actId="962"/>
        <pc:sldMkLst>
          <pc:docMk/>
          <pc:sldMk cId="1144409213" sldId="283"/>
        </pc:sldMkLst>
        <pc:spChg chg="mod">
          <ac:chgData name="Kirill Bogdanov" userId="cd31f19e004fdfe1" providerId="LiveId" clId="{47201FF4-8C1F-4C2B-B78B-554CE15EEFF2}" dt="2019-09-14T10:43:23.310" v="4909" actId="20577"/>
          <ac:spMkLst>
            <pc:docMk/>
            <pc:sldMk cId="1144409213" sldId="283"/>
            <ac:spMk id="13316" creationId="{CD9826B8-7F47-4EBE-A3D8-6B28457EDA2A}"/>
          </ac:spMkLst>
        </pc:spChg>
        <pc:picChg chg="add mod">
          <ac:chgData name="Kirill Bogdanov" userId="cd31f19e004fdfe1" providerId="LiveId" clId="{47201FF4-8C1F-4C2B-B78B-554CE15EEFF2}" dt="2019-09-15T11:17:08.360" v="12545" actId="962"/>
          <ac:picMkLst>
            <pc:docMk/>
            <pc:sldMk cId="1144409213" sldId="283"/>
            <ac:picMk id="3" creationId="{EB77A52D-9BA1-45D4-BE25-E016B7596E15}"/>
          </ac:picMkLst>
        </pc:picChg>
      </pc:sldChg>
      <pc:sldChg chg="addSp modSp add">
        <pc:chgData name="Kirill Bogdanov" userId="cd31f19e004fdfe1" providerId="LiveId" clId="{47201FF4-8C1F-4C2B-B78B-554CE15EEFF2}" dt="2019-09-15T11:17:50.450" v="12549" actId="1076"/>
        <pc:sldMkLst>
          <pc:docMk/>
          <pc:sldMk cId="3732144002" sldId="284"/>
        </pc:sldMkLst>
        <pc:spChg chg="mod">
          <ac:chgData name="Kirill Bogdanov" userId="cd31f19e004fdfe1" providerId="LiveId" clId="{47201FF4-8C1F-4C2B-B78B-554CE15EEFF2}" dt="2019-09-14T10:44:03.872" v="4917" actId="20577"/>
          <ac:spMkLst>
            <pc:docMk/>
            <pc:sldMk cId="3732144002" sldId="284"/>
            <ac:spMk id="13316" creationId="{CD9826B8-7F47-4EBE-A3D8-6B28457EDA2A}"/>
          </ac:spMkLst>
        </pc:spChg>
        <pc:picChg chg="add mod">
          <ac:chgData name="Kirill Bogdanov" userId="cd31f19e004fdfe1" providerId="LiveId" clId="{47201FF4-8C1F-4C2B-B78B-554CE15EEFF2}" dt="2019-09-15T11:17:50.450" v="12549" actId="1076"/>
          <ac:picMkLst>
            <pc:docMk/>
            <pc:sldMk cId="3732144002" sldId="284"/>
            <ac:picMk id="3" creationId="{6DF8EA11-4C26-4C3B-BE5B-2FEA3E39C800}"/>
          </ac:picMkLst>
        </pc:picChg>
      </pc:sldChg>
      <pc:sldChg chg="addSp modSp add">
        <pc:chgData name="Kirill Bogdanov" userId="cd31f19e004fdfe1" providerId="LiveId" clId="{47201FF4-8C1F-4C2B-B78B-554CE15EEFF2}" dt="2019-09-15T11:21:17.957" v="12588" actId="1076"/>
        <pc:sldMkLst>
          <pc:docMk/>
          <pc:sldMk cId="1047294656" sldId="285"/>
        </pc:sldMkLst>
        <pc:spChg chg="mod">
          <ac:chgData name="Kirill Bogdanov" userId="cd31f19e004fdfe1" providerId="LiveId" clId="{47201FF4-8C1F-4C2B-B78B-554CE15EEFF2}" dt="2019-09-14T10:44:14.035" v="4925" actId="20577"/>
          <ac:spMkLst>
            <pc:docMk/>
            <pc:sldMk cId="1047294656" sldId="285"/>
            <ac:spMk id="13316" creationId="{CD9826B8-7F47-4EBE-A3D8-6B28457EDA2A}"/>
          </ac:spMkLst>
        </pc:spChg>
        <pc:picChg chg="add mod">
          <ac:chgData name="Kirill Bogdanov" userId="cd31f19e004fdfe1" providerId="LiveId" clId="{47201FF4-8C1F-4C2B-B78B-554CE15EEFF2}" dt="2019-09-15T11:21:17.957" v="12588" actId="1076"/>
          <ac:picMkLst>
            <pc:docMk/>
            <pc:sldMk cId="1047294656" sldId="285"/>
            <ac:picMk id="3" creationId="{06B5300C-9521-41F4-8293-419445602553}"/>
          </ac:picMkLst>
        </pc:picChg>
      </pc:sldChg>
      <pc:sldChg chg="delSp modSp add setBg modAnim">
        <pc:chgData name="Kirill Bogdanov" userId="cd31f19e004fdfe1" providerId="LiveId" clId="{47201FF4-8C1F-4C2B-B78B-554CE15EEFF2}" dt="2019-09-14T20:50:30.159" v="12463"/>
        <pc:sldMkLst>
          <pc:docMk/>
          <pc:sldMk cId="0" sldId="286"/>
        </pc:sldMkLst>
        <pc:spChg chg="mod">
          <ac:chgData name="Kirill Bogdanov" userId="cd31f19e004fdfe1" providerId="LiveId" clId="{47201FF4-8C1F-4C2B-B78B-554CE15EEFF2}" dt="2019-09-14T10:55:36.049" v="5712" actId="1076"/>
          <ac:spMkLst>
            <pc:docMk/>
            <pc:sldMk cId="0" sldId="286"/>
            <ac:spMk id="97" creationId="{C0B2E915-1473-4A77-98D8-EEBD9E2963CE}"/>
          </ac:spMkLst>
        </pc:spChg>
        <pc:spChg chg="del">
          <ac:chgData name="Kirill Bogdanov" userId="cd31f19e004fdfe1" providerId="LiveId" clId="{47201FF4-8C1F-4C2B-B78B-554CE15EEFF2}" dt="2019-09-14T10:54:41.899" v="5709" actId="478"/>
          <ac:spMkLst>
            <pc:docMk/>
            <pc:sldMk cId="0" sldId="286"/>
            <ac:spMk id="98" creationId="{11225EBD-FC4E-4D6C-9735-9A32AE088221}"/>
          </ac:spMkLst>
        </pc:spChg>
        <pc:spChg chg="mod">
          <ac:chgData name="Kirill Bogdanov" userId="cd31f19e004fdfe1" providerId="LiveId" clId="{47201FF4-8C1F-4C2B-B78B-554CE15EEFF2}" dt="2019-09-14T10:45:18.564" v="5011" actId="20577"/>
          <ac:spMkLst>
            <pc:docMk/>
            <pc:sldMk cId="0" sldId="286"/>
            <ac:spMk id="21507" creationId="{CBF849F6-F5B7-4931-B7A1-FD9E439779AC}"/>
          </ac:spMkLst>
        </pc:spChg>
        <pc:spChg chg="mod">
          <ac:chgData name="Kirill Bogdanov" userId="cd31f19e004fdfe1" providerId="LiveId" clId="{47201FF4-8C1F-4C2B-B78B-554CE15EEFF2}" dt="2019-09-14T10:55:59.880" v="5714" actId="1076"/>
          <ac:spMkLst>
            <pc:docMk/>
            <pc:sldMk cId="0" sldId="286"/>
            <ac:spMk id="21508" creationId="{7329569C-B832-4FEF-8722-4D98AAE71C75}"/>
          </ac:spMkLst>
        </pc:spChg>
        <pc:spChg chg="mod">
          <ac:chgData name="Kirill Bogdanov" userId="cd31f19e004fdfe1" providerId="LiveId" clId="{47201FF4-8C1F-4C2B-B78B-554CE15EEFF2}" dt="2019-09-14T10:55:32.668" v="5711" actId="1076"/>
          <ac:spMkLst>
            <pc:docMk/>
            <pc:sldMk cId="0" sldId="286"/>
            <ac:spMk id="21509" creationId="{D829F1F2-FFBC-487C-BF72-C61E2337A0B6}"/>
          </ac:spMkLst>
        </pc:spChg>
        <pc:spChg chg="mod">
          <ac:chgData name="Kirill Bogdanov" userId="cd31f19e004fdfe1" providerId="LiveId" clId="{47201FF4-8C1F-4C2B-B78B-554CE15EEFF2}" dt="2019-09-14T10:56:09.711" v="5715" actId="1076"/>
          <ac:spMkLst>
            <pc:docMk/>
            <pc:sldMk cId="0" sldId="286"/>
            <ac:spMk id="21510" creationId="{F1DFAC63-C4C7-4648-8C04-984005CFC464}"/>
          </ac:spMkLst>
        </pc:spChg>
        <pc:spChg chg="mod">
          <ac:chgData name="Kirill Bogdanov" userId="cd31f19e004fdfe1" providerId="LiveId" clId="{47201FF4-8C1F-4C2B-B78B-554CE15EEFF2}" dt="2019-09-14T10:55:49.923" v="5713" actId="1076"/>
          <ac:spMkLst>
            <pc:docMk/>
            <pc:sldMk cId="0" sldId="286"/>
            <ac:spMk id="21511" creationId="{52E6C952-E960-4603-A0FE-7F1C79AA94FE}"/>
          </ac:spMkLst>
        </pc:spChg>
        <pc:spChg chg="del">
          <ac:chgData name="Kirill Bogdanov" userId="cd31f19e004fdfe1" providerId="LiveId" clId="{47201FF4-8C1F-4C2B-B78B-554CE15EEFF2}" dt="2019-09-14T10:54:12.411" v="5660" actId="478"/>
          <ac:spMkLst>
            <pc:docMk/>
            <pc:sldMk cId="0" sldId="286"/>
            <ac:spMk id="21512" creationId="{67AB09A1-93CD-40E1-8B80-1FC60761DEB8}"/>
          </ac:spMkLst>
        </pc:spChg>
        <pc:spChg chg="del">
          <ac:chgData name="Kirill Bogdanov" userId="cd31f19e004fdfe1" providerId="LiveId" clId="{47201FF4-8C1F-4C2B-B78B-554CE15EEFF2}" dt="2019-09-14T10:54:12.411" v="5660" actId="478"/>
          <ac:spMkLst>
            <pc:docMk/>
            <pc:sldMk cId="0" sldId="286"/>
            <ac:spMk id="21513" creationId="{B3C55B7B-518D-4F3D-9361-31679A2954F9}"/>
          </ac:spMkLst>
        </pc:spChg>
        <pc:spChg chg="mod">
          <ac:chgData name="Kirill Bogdanov" userId="cd31f19e004fdfe1" providerId="LiveId" clId="{47201FF4-8C1F-4C2B-B78B-554CE15EEFF2}" dt="2019-09-14T10:55:32.668" v="5711" actId="1076"/>
          <ac:spMkLst>
            <pc:docMk/>
            <pc:sldMk cId="0" sldId="286"/>
            <ac:spMk id="21514" creationId="{92600818-C20D-4377-9D1C-BC3DD12AF78F}"/>
          </ac:spMkLst>
        </pc:spChg>
        <pc:spChg chg="mod">
          <ac:chgData name="Kirill Bogdanov" userId="cd31f19e004fdfe1" providerId="LiveId" clId="{47201FF4-8C1F-4C2B-B78B-554CE15EEFF2}" dt="2019-09-14T10:55:59.880" v="5714" actId="1076"/>
          <ac:spMkLst>
            <pc:docMk/>
            <pc:sldMk cId="0" sldId="286"/>
            <ac:spMk id="21515" creationId="{0500F940-1539-4529-AB8F-2F271512F386}"/>
          </ac:spMkLst>
        </pc:spChg>
        <pc:spChg chg="mod">
          <ac:chgData name="Kirill Bogdanov" userId="cd31f19e004fdfe1" providerId="LiveId" clId="{47201FF4-8C1F-4C2B-B78B-554CE15EEFF2}" dt="2019-09-14T10:56:09.711" v="5715" actId="1076"/>
          <ac:spMkLst>
            <pc:docMk/>
            <pc:sldMk cId="0" sldId="286"/>
            <ac:spMk id="21516" creationId="{083D6343-3666-4F19-BE8B-22E751D33230}"/>
          </ac:spMkLst>
        </pc:spChg>
        <pc:spChg chg="del">
          <ac:chgData name="Kirill Bogdanov" userId="cd31f19e004fdfe1" providerId="LiveId" clId="{47201FF4-8C1F-4C2B-B78B-554CE15EEFF2}" dt="2019-09-14T10:54:12.411" v="5660" actId="478"/>
          <ac:spMkLst>
            <pc:docMk/>
            <pc:sldMk cId="0" sldId="286"/>
            <ac:spMk id="21517" creationId="{619A2A48-33B8-4BA8-B976-0FFBFCFBCB2C}"/>
          </ac:spMkLst>
        </pc:spChg>
        <pc:spChg chg="mod">
          <ac:chgData name="Kirill Bogdanov" userId="cd31f19e004fdfe1" providerId="LiveId" clId="{47201FF4-8C1F-4C2B-B78B-554CE15EEFF2}" dt="2019-09-14T10:55:49.923" v="5713" actId="1076"/>
          <ac:spMkLst>
            <pc:docMk/>
            <pc:sldMk cId="0" sldId="286"/>
            <ac:spMk id="21518" creationId="{6B37C239-3F60-42E6-B6E3-73030DFB96FE}"/>
          </ac:spMkLst>
        </pc:spChg>
        <pc:spChg chg="del">
          <ac:chgData name="Kirill Bogdanov" userId="cd31f19e004fdfe1" providerId="LiveId" clId="{47201FF4-8C1F-4C2B-B78B-554CE15EEFF2}" dt="2019-09-14T10:54:12.411" v="5660" actId="478"/>
          <ac:spMkLst>
            <pc:docMk/>
            <pc:sldMk cId="0" sldId="286"/>
            <ac:spMk id="21519" creationId="{3BA6DF0C-A334-43AF-B02F-1A1CA7B9D656}"/>
          </ac:spMkLst>
        </pc:spChg>
      </pc:sldChg>
      <pc:sldChg chg="add del setBg">
        <pc:chgData name="Kirill Bogdanov" userId="cd31f19e004fdfe1" providerId="LiveId" clId="{47201FF4-8C1F-4C2B-B78B-554CE15EEFF2}" dt="2019-09-14T10:56:33.844" v="5716"/>
        <pc:sldMkLst>
          <pc:docMk/>
          <pc:sldMk cId="0" sldId="287"/>
        </pc:sldMkLst>
      </pc:sldChg>
      <pc:sldChg chg="addSp modSp add setBg modAnim">
        <pc:chgData name="Kirill Bogdanov" userId="cd31f19e004fdfe1" providerId="LiveId" clId="{47201FF4-8C1F-4C2B-B78B-554CE15EEFF2}" dt="2019-09-14T20:46:24.976" v="12419" actId="20577"/>
        <pc:sldMkLst>
          <pc:docMk/>
          <pc:sldMk cId="0" sldId="288"/>
        </pc:sldMkLst>
        <pc:spChg chg="add mod">
          <ac:chgData name="Kirill Bogdanov" userId="cd31f19e004fdfe1" providerId="LiveId" clId="{47201FF4-8C1F-4C2B-B78B-554CE15EEFF2}" dt="2019-09-14T11:18:26.323" v="6230" actId="571"/>
          <ac:spMkLst>
            <pc:docMk/>
            <pc:sldMk cId="0" sldId="288"/>
            <ac:spMk id="17" creationId="{430A5250-84DE-459F-B28F-934E711937B2}"/>
          </ac:spMkLst>
        </pc:spChg>
        <pc:spChg chg="mod">
          <ac:chgData name="Kirill Bogdanov" userId="cd31f19e004fdfe1" providerId="LiveId" clId="{47201FF4-8C1F-4C2B-B78B-554CE15EEFF2}" dt="2019-09-14T11:14:37.325" v="5931" actId="20577"/>
          <ac:spMkLst>
            <pc:docMk/>
            <pc:sldMk cId="0" sldId="288"/>
            <ac:spMk id="12297" creationId="{A16FB6FB-24B7-49D8-A809-E1F221588CAF}"/>
          </ac:spMkLst>
        </pc:spChg>
        <pc:spChg chg="mod">
          <ac:chgData name="Kirill Bogdanov" userId="cd31f19e004fdfe1" providerId="LiveId" clId="{47201FF4-8C1F-4C2B-B78B-554CE15EEFF2}" dt="2019-09-14T11:20:45.166" v="6371" actId="1076"/>
          <ac:spMkLst>
            <pc:docMk/>
            <pc:sldMk cId="0" sldId="288"/>
            <ac:spMk id="12298" creationId="{637F711C-C73F-4636-BEEE-E6A8E0E7BE3C}"/>
          </ac:spMkLst>
        </pc:spChg>
        <pc:spChg chg="mod">
          <ac:chgData name="Kirill Bogdanov" userId="cd31f19e004fdfe1" providerId="LiveId" clId="{47201FF4-8C1F-4C2B-B78B-554CE15EEFF2}" dt="2019-09-14T11:16:50.424" v="6154" actId="1076"/>
          <ac:spMkLst>
            <pc:docMk/>
            <pc:sldMk cId="0" sldId="288"/>
            <ac:spMk id="12299" creationId="{54501D54-2FC2-4E3C-89B7-31C4B889995D}"/>
          </ac:spMkLst>
        </pc:spChg>
        <pc:spChg chg="mod">
          <ac:chgData name="Kirill Bogdanov" userId="cd31f19e004fdfe1" providerId="LiveId" clId="{47201FF4-8C1F-4C2B-B78B-554CE15EEFF2}" dt="2019-09-14T20:46:24.976" v="12419" actId="20577"/>
          <ac:spMkLst>
            <pc:docMk/>
            <pc:sldMk cId="0" sldId="288"/>
            <ac:spMk id="12300" creationId="{DADB40FC-2EC0-4F59-8D4B-CC4700A590CC}"/>
          </ac:spMkLst>
        </pc:spChg>
        <pc:spChg chg="mod">
          <ac:chgData name="Kirill Bogdanov" userId="cd31f19e004fdfe1" providerId="LiveId" clId="{47201FF4-8C1F-4C2B-B78B-554CE15EEFF2}" dt="2019-09-14T11:17:20.523" v="6190" actId="1076"/>
          <ac:spMkLst>
            <pc:docMk/>
            <pc:sldMk cId="0" sldId="288"/>
            <ac:spMk id="12301" creationId="{9D23EA66-1A88-4109-B4B2-46F5DB401FAF}"/>
          </ac:spMkLst>
        </pc:spChg>
        <pc:spChg chg="mod">
          <ac:chgData name="Kirill Bogdanov" userId="cd31f19e004fdfe1" providerId="LiveId" clId="{47201FF4-8C1F-4C2B-B78B-554CE15EEFF2}" dt="2019-09-14T11:18:44.382" v="6231" actId="1076"/>
          <ac:spMkLst>
            <pc:docMk/>
            <pc:sldMk cId="0" sldId="288"/>
            <ac:spMk id="12302" creationId="{6E091027-1A28-4F78-BB4A-612CB4260C9F}"/>
          </ac:spMkLst>
        </pc:spChg>
        <pc:spChg chg="mod">
          <ac:chgData name="Kirill Bogdanov" userId="cd31f19e004fdfe1" providerId="LiveId" clId="{47201FF4-8C1F-4C2B-B78B-554CE15EEFF2}" dt="2019-09-14T11:19:56.552" v="6327" actId="1076"/>
          <ac:spMkLst>
            <pc:docMk/>
            <pc:sldMk cId="0" sldId="288"/>
            <ac:spMk id="12303" creationId="{14EB2F1E-C378-4742-BF68-92F8753D5E4A}"/>
          </ac:spMkLst>
        </pc:spChg>
        <pc:spChg chg="mod">
          <ac:chgData name="Kirill Bogdanov" userId="cd31f19e004fdfe1" providerId="LiveId" clId="{47201FF4-8C1F-4C2B-B78B-554CE15EEFF2}" dt="2019-09-14T11:20:28.481" v="6369" actId="1076"/>
          <ac:spMkLst>
            <pc:docMk/>
            <pc:sldMk cId="0" sldId="288"/>
            <ac:spMk id="12304" creationId="{5F04D955-0158-4AD5-BE51-C162F56E8E4A}"/>
          </ac:spMkLst>
        </pc:spChg>
      </pc:sldChg>
      <pc:sldChg chg="addSp delSp modSp add ord setBg modAnim">
        <pc:chgData name="Kirill Bogdanov" userId="cd31f19e004fdfe1" providerId="LiveId" clId="{47201FF4-8C1F-4C2B-B78B-554CE15EEFF2}" dt="2019-09-14T15:28:33.300" v="7760"/>
        <pc:sldMkLst>
          <pc:docMk/>
          <pc:sldMk cId="0" sldId="289"/>
        </pc:sldMkLst>
        <pc:spChg chg="add mod">
          <ac:chgData name="Kirill Bogdanov" userId="cd31f19e004fdfe1" providerId="LiveId" clId="{47201FF4-8C1F-4C2B-B78B-554CE15EEFF2}" dt="2019-09-14T15:26:47.874" v="7748" actId="1076"/>
          <ac:spMkLst>
            <pc:docMk/>
            <pc:sldMk cId="0" sldId="289"/>
            <ac:spMk id="17" creationId="{1287C9B8-A43C-40C4-8E2A-700300D55804}"/>
          </ac:spMkLst>
        </pc:spChg>
        <pc:spChg chg="add mod">
          <ac:chgData name="Kirill Bogdanov" userId="cd31f19e004fdfe1" providerId="LiveId" clId="{47201FF4-8C1F-4C2B-B78B-554CE15EEFF2}" dt="2019-09-14T15:28:10.251" v="7758" actId="1076"/>
          <ac:spMkLst>
            <pc:docMk/>
            <pc:sldMk cId="0" sldId="289"/>
            <ac:spMk id="19" creationId="{A0DFCD82-2097-4FE5-BF65-79FE6DBE9090}"/>
          </ac:spMkLst>
        </pc:spChg>
        <pc:spChg chg="mod">
          <ac:chgData name="Kirill Bogdanov" userId="cd31f19e004fdfe1" providerId="LiveId" clId="{47201FF4-8C1F-4C2B-B78B-554CE15EEFF2}" dt="2019-09-14T15:05:11" v="7468" actId="1076"/>
          <ac:spMkLst>
            <pc:docMk/>
            <pc:sldMk cId="0" sldId="289"/>
            <ac:spMk id="112" creationId="{74C7A6ED-1379-482A-993B-67F81DFBAECD}"/>
          </ac:spMkLst>
        </pc:spChg>
        <pc:spChg chg="mod">
          <ac:chgData name="Kirill Bogdanov" userId="cd31f19e004fdfe1" providerId="LiveId" clId="{47201FF4-8C1F-4C2B-B78B-554CE15EEFF2}" dt="2019-09-14T15:04:54.999" v="7467" actId="1076"/>
          <ac:spMkLst>
            <pc:docMk/>
            <pc:sldMk cId="0" sldId="289"/>
            <ac:spMk id="113" creationId="{70BB92B4-C171-4537-AE86-72CF312757A9}"/>
          </ac:spMkLst>
        </pc:spChg>
        <pc:spChg chg="del mod">
          <ac:chgData name="Kirill Bogdanov" userId="cd31f19e004fdfe1" providerId="LiveId" clId="{47201FF4-8C1F-4C2B-B78B-554CE15EEFF2}" dt="2019-09-14T15:04:28.562" v="7387"/>
          <ac:spMkLst>
            <pc:docMk/>
            <pc:sldMk cId="0" sldId="289"/>
            <ac:spMk id="114" creationId="{54A1E685-932A-4EFB-A85A-EBF3C82ECCD6}"/>
          </ac:spMkLst>
        </pc:spChg>
        <pc:spChg chg="del">
          <ac:chgData name="Kirill Bogdanov" userId="cd31f19e004fdfe1" providerId="LiveId" clId="{47201FF4-8C1F-4C2B-B78B-554CE15EEFF2}" dt="2019-09-14T15:04:28.555" v="7385" actId="478"/>
          <ac:spMkLst>
            <pc:docMk/>
            <pc:sldMk cId="0" sldId="289"/>
            <ac:spMk id="115" creationId="{71CC549F-0796-4E0D-9765-44FD5D4785A7}"/>
          </ac:spMkLst>
        </pc:spChg>
        <pc:spChg chg="add del">
          <ac:chgData name="Kirill Bogdanov" userId="cd31f19e004fdfe1" providerId="LiveId" clId="{47201FF4-8C1F-4C2B-B78B-554CE15EEFF2}" dt="2019-09-14T14:56:32.402" v="7158" actId="478"/>
          <ac:spMkLst>
            <pc:docMk/>
            <pc:sldMk cId="0" sldId="289"/>
            <ac:spMk id="12296" creationId="{1EBD429F-017C-4F7D-90A4-B82A5608224E}"/>
          </ac:spMkLst>
        </pc:spChg>
        <pc:spChg chg="mod">
          <ac:chgData name="Kirill Bogdanov" userId="cd31f19e004fdfe1" providerId="LiveId" clId="{47201FF4-8C1F-4C2B-B78B-554CE15EEFF2}" dt="2019-09-14T14:54:46.235" v="7055" actId="20577"/>
          <ac:spMkLst>
            <pc:docMk/>
            <pc:sldMk cId="0" sldId="289"/>
            <ac:spMk id="12297" creationId="{A16FB6FB-24B7-49D8-A809-E1F221588CAF}"/>
          </ac:spMkLst>
        </pc:spChg>
        <pc:spChg chg="del">
          <ac:chgData name="Kirill Bogdanov" userId="cd31f19e004fdfe1" providerId="LiveId" clId="{47201FF4-8C1F-4C2B-B78B-554CE15EEFF2}" dt="2019-09-14T14:54:50.628" v="7056" actId="478"/>
          <ac:spMkLst>
            <pc:docMk/>
            <pc:sldMk cId="0" sldId="289"/>
            <ac:spMk id="12298" creationId="{637F711C-C73F-4636-BEEE-E6A8E0E7BE3C}"/>
          </ac:spMkLst>
        </pc:spChg>
        <pc:spChg chg="mod">
          <ac:chgData name="Kirill Bogdanov" userId="cd31f19e004fdfe1" providerId="LiveId" clId="{47201FF4-8C1F-4C2B-B78B-554CE15EEFF2}" dt="2019-09-14T14:55:53.108" v="7122" actId="1076"/>
          <ac:spMkLst>
            <pc:docMk/>
            <pc:sldMk cId="0" sldId="289"/>
            <ac:spMk id="12299" creationId="{54501D54-2FC2-4E3C-89B7-31C4B889995D}"/>
          </ac:spMkLst>
        </pc:spChg>
        <pc:spChg chg="mod">
          <ac:chgData name="Kirill Bogdanov" userId="cd31f19e004fdfe1" providerId="LiveId" clId="{47201FF4-8C1F-4C2B-B78B-554CE15EEFF2}" dt="2019-09-14T15:04:54.999" v="7467" actId="1076"/>
          <ac:spMkLst>
            <pc:docMk/>
            <pc:sldMk cId="0" sldId="289"/>
            <ac:spMk id="12300" creationId="{DADB40FC-2EC0-4F59-8D4B-CC4700A590CC}"/>
          </ac:spMkLst>
        </pc:spChg>
        <pc:spChg chg="mod">
          <ac:chgData name="Kirill Bogdanov" userId="cd31f19e004fdfe1" providerId="LiveId" clId="{47201FF4-8C1F-4C2B-B78B-554CE15EEFF2}" dt="2019-09-14T14:57:22.084" v="7217" actId="1076"/>
          <ac:spMkLst>
            <pc:docMk/>
            <pc:sldMk cId="0" sldId="289"/>
            <ac:spMk id="12301" creationId="{9D23EA66-1A88-4109-B4B2-46F5DB401FAF}"/>
          </ac:spMkLst>
        </pc:spChg>
        <pc:spChg chg="mod">
          <ac:chgData name="Kirill Bogdanov" userId="cd31f19e004fdfe1" providerId="LiveId" clId="{47201FF4-8C1F-4C2B-B78B-554CE15EEFF2}" dt="2019-09-14T15:05:11" v="7468" actId="1076"/>
          <ac:spMkLst>
            <pc:docMk/>
            <pc:sldMk cId="0" sldId="289"/>
            <ac:spMk id="12302" creationId="{6E091027-1A28-4F78-BB4A-612CB4260C9F}"/>
          </ac:spMkLst>
        </pc:spChg>
        <pc:spChg chg="del">
          <ac:chgData name="Kirill Bogdanov" userId="cd31f19e004fdfe1" providerId="LiveId" clId="{47201FF4-8C1F-4C2B-B78B-554CE15EEFF2}" dt="2019-09-14T15:04:19.964" v="7383" actId="478"/>
          <ac:spMkLst>
            <pc:docMk/>
            <pc:sldMk cId="0" sldId="289"/>
            <ac:spMk id="12303" creationId="{14EB2F1E-C378-4742-BF68-92F8753D5E4A}"/>
          </ac:spMkLst>
        </pc:spChg>
        <pc:spChg chg="del">
          <ac:chgData name="Kirill Bogdanov" userId="cd31f19e004fdfe1" providerId="LiveId" clId="{47201FF4-8C1F-4C2B-B78B-554CE15EEFF2}" dt="2019-09-14T15:04:19.964" v="7383" actId="478"/>
          <ac:spMkLst>
            <pc:docMk/>
            <pc:sldMk cId="0" sldId="289"/>
            <ac:spMk id="12304" creationId="{5F04D955-0158-4AD5-BE51-C162F56E8E4A}"/>
          </ac:spMkLst>
        </pc:spChg>
        <pc:picChg chg="add mod">
          <ac:chgData name="Kirill Bogdanov" userId="cd31f19e004fdfe1" providerId="LiveId" clId="{47201FF4-8C1F-4C2B-B78B-554CE15EEFF2}" dt="2019-09-14T15:22:18.327" v="7705" actId="1036"/>
          <ac:picMkLst>
            <pc:docMk/>
            <pc:sldMk cId="0" sldId="289"/>
            <ac:picMk id="18" creationId="{7803B805-1F82-461C-AB8E-3860CACD92A1}"/>
          </ac:picMkLst>
        </pc:picChg>
      </pc:sldChg>
      <pc:sldChg chg="addSp delSp modSp add setBg modAnim">
        <pc:chgData name="Kirill Bogdanov" userId="cd31f19e004fdfe1" providerId="LiveId" clId="{47201FF4-8C1F-4C2B-B78B-554CE15EEFF2}" dt="2019-09-14T15:53:32.269" v="8363"/>
        <pc:sldMkLst>
          <pc:docMk/>
          <pc:sldMk cId="0" sldId="290"/>
        </pc:sldMkLst>
        <pc:spChg chg="add del mod">
          <ac:chgData name="Kirill Bogdanov" userId="cd31f19e004fdfe1" providerId="LiveId" clId="{47201FF4-8C1F-4C2B-B78B-554CE15EEFF2}" dt="2019-09-14T15:33:26.465" v="7902" actId="14100"/>
          <ac:spMkLst>
            <pc:docMk/>
            <pc:sldMk cId="0" sldId="290"/>
            <ac:spMk id="12297" creationId="{A16FB6FB-24B7-49D8-A809-E1F221588CAF}"/>
          </ac:spMkLst>
        </pc:spChg>
        <pc:spChg chg="del">
          <ac:chgData name="Kirill Bogdanov" userId="cd31f19e004fdfe1" providerId="LiveId" clId="{47201FF4-8C1F-4C2B-B78B-554CE15EEFF2}" dt="2019-09-14T15:33:01.760" v="7860" actId="478"/>
          <ac:spMkLst>
            <pc:docMk/>
            <pc:sldMk cId="0" sldId="290"/>
            <ac:spMk id="12298" creationId="{637F711C-C73F-4636-BEEE-E6A8E0E7BE3C}"/>
          </ac:spMkLst>
        </pc:spChg>
        <pc:spChg chg="mod">
          <ac:chgData name="Kirill Bogdanov" userId="cd31f19e004fdfe1" providerId="LiveId" clId="{47201FF4-8C1F-4C2B-B78B-554CE15EEFF2}" dt="2019-09-14T15:34:19.835" v="7973" actId="1076"/>
          <ac:spMkLst>
            <pc:docMk/>
            <pc:sldMk cId="0" sldId="290"/>
            <ac:spMk id="12299" creationId="{54501D54-2FC2-4E3C-89B7-31C4B889995D}"/>
          </ac:spMkLst>
        </pc:spChg>
        <pc:spChg chg="mod">
          <ac:chgData name="Kirill Bogdanov" userId="cd31f19e004fdfe1" providerId="LiveId" clId="{47201FF4-8C1F-4C2B-B78B-554CE15EEFF2}" dt="2019-09-14T15:38:48.700" v="8212" actId="1076"/>
          <ac:spMkLst>
            <pc:docMk/>
            <pc:sldMk cId="0" sldId="290"/>
            <ac:spMk id="12300" creationId="{DADB40FC-2EC0-4F59-8D4B-CC4700A590CC}"/>
          </ac:spMkLst>
        </pc:spChg>
        <pc:spChg chg="mod">
          <ac:chgData name="Kirill Bogdanov" userId="cd31f19e004fdfe1" providerId="LiveId" clId="{47201FF4-8C1F-4C2B-B78B-554CE15EEFF2}" dt="2019-09-14T15:34:56.977" v="8015" actId="1076"/>
          <ac:spMkLst>
            <pc:docMk/>
            <pc:sldMk cId="0" sldId="290"/>
            <ac:spMk id="12301" creationId="{9D23EA66-1A88-4109-B4B2-46F5DB401FAF}"/>
          </ac:spMkLst>
        </pc:spChg>
        <pc:spChg chg="mod">
          <ac:chgData name="Kirill Bogdanov" userId="cd31f19e004fdfe1" providerId="LiveId" clId="{47201FF4-8C1F-4C2B-B78B-554CE15EEFF2}" dt="2019-09-14T15:50:27.429" v="8227" actId="20577"/>
          <ac:spMkLst>
            <pc:docMk/>
            <pc:sldMk cId="0" sldId="290"/>
            <ac:spMk id="12302" creationId="{6E091027-1A28-4F78-BB4A-612CB4260C9F}"/>
          </ac:spMkLst>
        </pc:spChg>
        <pc:spChg chg="mod">
          <ac:chgData name="Kirill Bogdanov" userId="cd31f19e004fdfe1" providerId="LiveId" clId="{47201FF4-8C1F-4C2B-B78B-554CE15EEFF2}" dt="2019-09-14T15:51:25.832" v="8282" actId="1076"/>
          <ac:spMkLst>
            <pc:docMk/>
            <pc:sldMk cId="0" sldId="290"/>
            <ac:spMk id="12303" creationId="{14EB2F1E-C378-4742-BF68-92F8753D5E4A}"/>
          </ac:spMkLst>
        </pc:spChg>
        <pc:spChg chg="mod">
          <ac:chgData name="Kirill Bogdanov" userId="cd31f19e004fdfe1" providerId="LiveId" clId="{47201FF4-8C1F-4C2B-B78B-554CE15EEFF2}" dt="2019-09-14T15:52:45.768" v="8351" actId="1076"/>
          <ac:spMkLst>
            <pc:docMk/>
            <pc:sldMk cId="0" sldId="290"/>
            <ac:spMk id="12304" creationId="{5F04D955-0158-4AD5-BE51-C162F56E8E4A}"/>
          </ac:spMkLst>
        </pc:spChg>
      </pc:sldChg>
      <pc:sldChg chg="add del setBg">
        <pc:chgData name="Kirill Bogdanov" userId="cd31f19e004fdfe1" providerId="LiveId" clId="{47201FF4-8C1F-4C2B-B78B-554CE15EEFF2}" dt="2019-09-14T16:00:08.819" v="8591" actId="47"/>
        <pc:sldMkLst>
          <pc:docMk/>
          <pc:sldMk cId="0" sldId="291"/>
        </pc:sldMkLst>
      </pc:sldChg>
      <pc:sldChg chg="modSp add del ord setBg">
        <pc:chgData name="Kirill Bogdanov" userId="cd31f19e004fdfe1" providerId="LiveId" clId="{47201FF4-8C1F-4C2B-B78B-554CE15EEFF2}" dt="2019-09-14T19:45:44.786" v="9996" actId="47"/>
        <pc:sldMkLst>
          <pc:docMk/>
          <pc:sldMk cId="0" sldId="292"/>
        </pc:sldMkLst>
        <pc:spChg chg="mod">
          <ac:chgData name="Kirill Bogdanov" userId="cd31f19e004fdfe1" providerId="LiveId" clId="{47201FF4-8C1F-4C2B-B78B-554CE15EEFF2}" dt="2019-09-14T16:02:42.002" v="8666" actId="20577"/>
          <ac:spMkLst>
            <pc:docMk/>
            <pc:sldMk cId="0" sldId="292"/>
            <ac:spMk id="12297" creationId="{A16FB6FB-24B7-49D8-A809-E1F221588CAF}"/>
          </ac:spMkLst>
        </pc:spChg>
        <pc:spChg chg="mod">
          <ac:chgData name="Kirill Bogdanov" userId="cd31f19e004fdfe1" providerId="LiveId" clId="{47201FF4-8C1F-4C2B-B78B-554CE15EEFF2}" dt="2019-09-14T16:02:58.874" v="8679" actId="1076"/>
          <ac:spMkLst>
            <pc:docMk/>
            <pc:sldMk cId="0" sldId="292"/>
            <ac:spMk id="12298" creationId="{637F711C-C73F-4636-BEEE-E6A8E0E7BE3C}"/>
          </ac:spMkLst>
        </pc:spChg>
      </pc:sldChg>
      <pc:sldChg chg="delSp modSp add setBg modAnim">
        <pc:chgData name="Kirill Bogdanov" userId="cd31f19e004fdfe1" providerId="LiveId" clId="{47201FF4-8C1F-4C2B-B78B-554CE15EEFF2}" dt="2019-09-14T20:49:09.469" v="12443"/>
        <pc:sldMkLst>
          <pc:docMk/>
          <pc:sldMk cId="0" sldId="293"/>
        </pc:sldMkLst>
        <pc:spChg chg="mod">
          <ac:chgData name="Kirill Bogdanov" userId="cd31f19e004fdfe1" providerId="LiveId" clId="{47201FF4-8C1F-4C2B-B78B-554CE15EEFF2}" dt="2019-09-14T20:02:59.322" v="11021" actId="20577"/>
          <ac:spMkLst>
            <pc:docMk/>
            <pc:sldMk cId="0" sldId="293"/>
            <ac:spMk id="12297" creationId="{A16FB6FB-24B7-49D8-A809-E1F221588CAF}"/>
          </ac:spMkLst>
        </pc:spChg>
        <pc:spChg chg="del">
          <ac:chgData name="Kirill Bogdanov" userId="cd31f19e004fdfe1" providerId="LiveId" clId="{47201FF4-8C1F-4C2B-B78B-554CE15EEFF2}" dt="2019-09-14T20:03:02.987" v="11022" actId="478"/>
          <ac:spMkLst>
            <pc:docMk/>
            <pc:sldMk cId="0" sldId="293"/>
            <ac:spMk id="12298" creationId="{637F711C-C73F-4636-BEEE-E6A8E0E7BE3C}"/>
          </ac:spMkLst>
        </pc:spChg>
        <pc:spChg chg="mod">
          <ac:chgData name="Kirill Bogdanov" userId="cd31f19e004fdfe1" providerId="LiveId" clId="{47201FF4-8C1F-4C2B-B78B-554CE15EEFF2}" dt="2019-09-14T20:03:40.149" v="11071" actId="1076"/>
          <ac:spMkLst>
            <pc:docMk/>
            <pc:sldMk cId="0" sldId="293"/>
            <ac:spMk id="12299" creationId="{54501D54-2FC2-4E3C-89B7-31C4B889995D}"/>
          </ac:spMkLst>
        </pc:spChg>
        <pc:spChg chg="mod">
          <ac:chgData name="Kirill Bogdanov" userId="cd31f19e004fdfe1" providerId="LiveId" clId="{47201FF4-8C1F-4C2B-B78B-554CE15EEFF2}" dt="2019-09-14T20:06:36.582" v="11336" actId="20577"/>
          <ac:spMkLst>
            <pc:docMk/>
            <pc:sldMk cId="0" sldId="293"/>
            <ac:spMk id="12300" creationId="{DADB40FC-2EC0-4F59-8D4B-CC4700A590CC}"/>
          </ac:spMkLst>
        </pc:spChg>
        <pc:spChg chg="mod">
          <ac:chgData name="Kirill Bogdanov" userId="cd31f19e004fdfe1" providerId="LiveId" clId="{47201FF4-8C1F-4C2B-B78B-554CE15EEFF2}" dt="2019-09-14T20:04:46.900" v="11147" actId="1076"/>
          <ac:spMkLst>
            <pc:docMk/>
            <pc:sldMk cId="0" sldId="293"/>
            <ac:spMk id="12301" creationId="{9D23EA66-1A88-4109-B4B2-46F5DB401FAF}"/>
          </ac:spMkLst>
        </pc:spChg>
        <pc:spChg chg="mod">
          <ac:chgData name="Kirill Bogdanov" userId="cd31f19e004fdfe1" providerId="LiveId" clId="{47201FF4-8C1F-4C2B-B78B-554CE15EEFF2}" dt="2019-09-14T20:05:21.784" v="11205" actId="1076"/>
          <ac:spMkLst>
            <pc:docMk/>
            <pc:sldMk cId="0" sldId="293"/>
            <ac:spMk id="12302" creationId="{6E091027-1A28-4F78-BB4A-612CB4260C9F}"/>
          </ac:spMkLst>
        </pc:spChg>
        <pc:spChg chg="mod">
          <ac:chgData name="Kirill Bogdanov" userId="cd31f19e004fdfe1" providerId="LiveId" clId="{47201FF4-8C1F-4C2B-B78B-554CE15EEFF2}" dt="2019-09-14T20:08:45.977" v="11489" actId="20577"/>
          <ac:spMkLst>
            <pc:docMk/>
            <pc:sldMk cId="0" sldId="293"/>
            <ac:spMk id="12303" creationId="{14EB2F1E-C378-4742-BF68-92F8753D5E4A}"/>
          </ac:spMkLst>
        </pc:spChg>
        <pc:spChg chg="mod">
          <ac:chgData name="Kirill Bogdanov" userId="cd31f19e004fdfe1" providerId="LiveId" clId="{47201FF4-8C1F-4C2B-B78B-554CE15EEFF2}" dt="2019-09-14T20:09:31.258" v="11553" actId="1076"/>
          <ac:spMkLst>
            <pc:docMk/>
            <pc:sldMk cId="0" sldId="293"/>
            <ac:spMk id="12304" creationId="{5F04D955-0158-4AD5-BE51-C162F56E8E4A}"/>
          </ac:spMkLst>
        </pc:spChg>
      </pc:sldChg>
      <pc:sldChg chg="addSp delSp modSp add setBg modAnim">
        <pc:chgData name="Kirill Bogdanov" userId="cd31f19e004fdfe1" providerId="LiveId" clId="{47201FF4-8C1F-4C2B-B78B-554CE15EEFF2}" dt="2019-09-14T15:24:17.688" v="7719"/>
        <pc:sldMkLst>
          <pc:docMk/>
          <pc:sldMk cId="0" sldId="294"/>
        </pc:sldMkLst>
        <pc:spChg chg="add del mod">
          <ac:chgData name="Kirill Bogdanov" userId="cd31f19e004fdfe1" providerId="LiveId" clId="{47201FF4-8C1F-4C2B-B78B-554CE15EEFF2}" dt="2019-09-14T14:37:45.461" v="6450" actId="478"/>
          <ac:spMkLst>
            <pc:docMk/>
            <pc:sldMk cId="0" sldId="294"/>
            <ac:spMk id="5" creationId="{C0728017-39FF-48DC-9105-793B117A161D}"/>
          </ac:spMkLst>
        </pc:spChg>
        <pc:spChg chg="add mod">
          <ac:chgData name="Kirill Bogdanov" userId="cd31f19e004fdfe1" providerId="LiveId" clId="{47201FF4-8C1F-4C2B-B78B-554CE15EEFF2}" dt="2019-09-14T14:42:27.636" v="6713" actId="1076"/>
          <ac:spMkLst>
            <pc:docMk/>
            <pc:sldMk cId="0" sldId="294"/>
            <ac:spMk id="9" creationId="{8058DA3A-C501-4EB4-8E62-8DBD827C9C84}"/>
          </ac:spMkLst>
        </pc:spChg>
        <pc:spChg chg="add mod">
          <ac:chgData name="Kirill Bogdanov" userId="cd31f19e004fdfe1" providerId="LiveId" clId="{47201FF4-8C1F-4C2B-B78B-554CE15EEFF2}" dt="2019-09-14T14:42:27.636" v="6713" actId="1076"/>
          <ac:spMkLst>
            <pc:docMk/>
            <pc:sldMk cId="0" sldId="294"/>
            <ac:spMk id="10" creationId="{8D7EE67D-C46C-405D-A87F-354CBB4C7A7E}"/>
          </ac:spMkLst>
        </pc:spChg>
        <pc:spChg chg="add mod">
          <ac:chgData name="Kirill Bogdanov" userId="cd31f19e004fdfe1" providerId="LiveId" clId="{47201FF4-8C1F-4C2B-B78B-554CE15EEFF2}" dt="2019-09-14T15:20:42.380" v="7679" actId="1076"/>
          <ac:spMkLst>
            <pc:docMk/>
            <pc:sldMk cId="0" sldId="294"/>
            <ac:spMk id="15" creationId="{5D9108F7-1285-4A73-9201-8F65BB0A14BA}"/>
          </ac:spMkLst>
        </pc:spChg>
        <pc:spChg chg="add mod ord">
          <ac:chgData name="Kirill Bogdanov" userId="cd31f19e004fdfe1" providerId="LiveId" clId="{47201FF4-8C1F-4C2B-B78B-554CE15EEFF2}" dt="2019-09-14T15:20:25.257" v="7677" actId="14100"/>
          <ac:spMkLst>
            <pc:docMk/>
            <pc:sldMk cId="0" sldId="294"/>
            <ac:spMk id="16" creationId="{314128D0-5B92-4FE8-913C-D4188386059B}"/>
          </ac:spMkLst>
        </pc:spChg>
        <pc:spChg chg="add mod">
          <ac:chgData name="Kirill Bogdanov" userId="cd31f19e004fdfe1" providerId="LiveId" clId="{47201FF4-8C1F-4C2B-B78B-554CE15EEFF2}" dt="2019-09-14T14:42:27.636" v="6713" actId="1076"/>
          <ac:spMkLst>
            <pc:docMk/>
            <pc:sldMk cId="0" sldId="294"/>
            <ac:spMk id="26" creationId="{F944ED0C-712A-443A-964A-47C4D077A83F}"/>
          </ac:spMkLst>
        </pc:spChg>
        <pc:spChg chg="add mod">
          <ac:chgData name="Kirill Bogdanov" userId="cd31f19e004fdfe1" providerId="LiveId" clId="{47201FF4-8C1F-4C2B-B78B-554CE15EEFF2}" dt="2019-09-14T14:42:27.636" v="6713" actId="1076"/>
          <ac:spMkLst>
            <pc:docMk/>
            <pc:sldMk cId="0" sldId="294"/>
            <ac:spMk id="27" creationId="{BFC6AB1C-6F13-4AFB-B508-D615DB852EC7}"/>
          </ac:spMkLst>
        </pc:spChg>
        <pc:spChg chg="add mod">
          <ac:chgData name="Kirill Bogdanov" userId="cd31f19e004fdfe1" providerId="LiveId" clId="{47201FF4-8C1F-4C2B-B78B-554CE15EEFF2}" dt="2019-09-14T15:20:33.451" v="7678" actId="1076"/>
          <ac:spMkLst>
            <pc:docMk/>
            <pc:sldMk cId="0" sldId="294"/>
            <ac:spMk id="33" creationId="{40C04391-CC7D-4D85-8CEA-143BD15BB0F7}"/>
          </ac:spMkLst>
        </pc:spChg>
        <pc:spChg chg="add mod">
          <ac:chgData name="Kirill Bogdanov" userId="cd31f19e004fdfe1" providerId="LiveId" clId="{47201FF4-8C1F-4C2B-B78B-554CE15EEFF2}" dt="2019-09-14T15:19:14.728" v="7628" actId="1076"/>
          <ac:spMkLst>
            <pc:docMk/>
            <pc:sldMk cId="0" sldId="294"/>
            <ac:spMk id="34" creationId="{ACE71780-C225-4297-B6DC-C8343262DD97}"/>
          </ac:spMkLst>
        </pc:spChg>
        <pc:spChg chg="add mod">
          <ac:chgData name="Kirill Bogdanov" userId="cd31f19e004fdfe1" providerId="LiveId" clId="{47201FF4-8C1F-4C2B-B78B-554CE15EEFF2}" dt="2019-09-14T15:21:39.142" v="7685" actId="692"/>
          <ac:spMkLst>
            <pc:docMk/>
            <pc:sldMk cId="0" sldId="294"/>
            <ac:spMk id="36" creationId="{50114F2B-439F-44D5-8EC2-9932A1511FF8}"/>
          </ac:spMkLst>
        </pc:spChg>
        <pc:spChg chg="mod">
          <ac:chgData name="Kirill Bogdanov" userId="cd31f19e004fdfe1" providerId="LiveId" clId="{47201FF4-8C1F-4C2B-B78B-554CE15EEFF2}" dt="2019-09-14T14:31:27.552" v="6446" actId="20577"/>
          <ac:spMkLst>
            <pc:docMk/>
            <pc:sldMk cId="0" sldId="294"/>
            <ac:spMk id="10243" creationId="{220F1C5F-ED0F-44A8-A4FB-0561833A61BF}"/>
          </ac:spMkLst>
        </pc:spChg>
        <pc:spChg chg="del mod">
          <ac:chgData name="Kirill Bogdanov" userId="cd31f19e004fdfe1" providerId="LiveId" clId="{47201FF4-8C1F-4C2B-B78B-554CE15EEFF2}" dt="2019-09-14T11:21:12.575" v="6398" actId="478"/>
          <ac:spMkLst>
            <pc:docMk/>
            <pc:sldMk cId="0" sldId="294"/>
            <ac:spMk id="10244" creationId="{2826B52C-8580-45E1-A90C-B690018113E1}"/>
          </ac:spMkLst>
        </pc:spChg>
        <pc:spChg chg="mod">
          <ac:chgData name="Kirill Bogdanov" userId="cd31f19e004fdfe1" providerId="LiveId" clId="{47201FF4-8C1F-4C2B-B78B-554CE15EEFF2}" dt="2019-09-14T15:09:51.055" v="7536" actId="403"/>
          <ac:spMkLst>
            <pc:docMk/>
            <pc:sldMk cId="0" sldId="294"/>
            <ac:spMk id="10251" creationId="{78EC34B3-359C-4BB9-A73A-5B44BFFD25E4}"/>
          </ac:spMkLst>
        </pc:spChg>
        <pc:spChg chg="mod">
          <ac:chgData name="Kirill Bogdanov" userId="cd31f19e004fdfe1" providerId="LiveId" clId="{47201FF4-8C1F-4C2B-B78B-554CE15EEFF2}" dt="2019-09-14T15:09:47.286" v="7534" actId="403"/>
          <ac:spMkLst>
            <pc:docMk/>
            <pc:sldMk cId="0" sldId="294"/>
            <ac:spMk id="10252" creationId="{3A31598E-452B-403E-A64E-699DD5F6A1CA}"/>
          </ac:spMkLst>
        </pc:spChg>
        <pc:spChg chg="mod">
          <ac:chgData name="Kirill Bogdanov" userId="cd31f19e004fdfe1" providerId="LiveId" clId="{47201FF4-8C1F-4C2B-B78B-554CE15EEFF2}" dt="2019-09-14T15:10:00.006" v="7539" actId="1076"/>
          <ac:spMkLst>
            <pc:docMk/>
            <pc:sldMk cId="0" sldId="294"/>
            <ac:spMk id="10253" creationId="{04AD66C1-3AF7-4AE9-8D8A-6A420FBD3031}"/>
          </ac:spMkLst>
        </pc:spChg>
        <pc:spChg chg="mod">
          <ac:chgData name="Kirill Bogdanov" userId="cd31f19e004fdfe1" providerId="LiveId" clId="{47201FF4-8C1F-4C2B-B78B-554CE15EEFF2}" dt="2019-09-14T15:21:50.583" v="7686" actId="1076"/>
          <ac:spMkLst>
            <pc:docMk/>
            <pc:sldMk cId="0" sldId="294"/>
            <ac:spMk id="10254" creationId="{602C9F1C-6D49-4FD2-BDFA-87F6F5407350}"/>
          </ac:spMkLst>
        </pc:spChg>
        <pc:spChg chg="del mod">
          <ac:chgData name="Kirill Bogdanov" userId="cd31f19e004fdfe1" providerId="LiveId" clId="{47201FF4-8C1F-4C2B-B78B-554CE15EEFF2}" dt="2019-09-14T14:48:53.711" v="7027" actId="478"/>
          <ac:spMkLst>
            <pc:docMk/>
            <pc:sldMk cId="0" sldId="294"/>
            <ac:spMk id="10255" creationId="{482D5D1B-EB1C-4649-993D-A434871DDD0C}"/>
          </ac:spMkLst>
        </pc:spChg>
        <pc:spChg chg="del">
          <ac:chgData name="Kirill Bogdanov" userId="cd31f19e004fdfe1" providerId="LiveId" clId="{47201FF4-8C1F-4C2B-B78B-554CE15EEFF2}" dt="2019-09-14T14:48:57.652" v="7028" actId="478"/>
          <ac:spMkLst>
            <pc:docMk/>
            <pc:sldMk cId="0" sldId="294"/>
            <ac:spMk id="10256" creationId="{E023DE8B-63D2-4C18-AC87-238B78A20E5C}"/>
          </ac:spMkLst>
        </pc:spChg>
        <pc:picChg chg="add mod">
          <ac:chgData name="Kirill Bogdanov" userId="cd31f19e004fdfe1" providerId="LiveId" clId="{47201FF4-8C1F-4C2B-B78B-554CE15EEFF2}" dt="2019-09-14T14:29:54.122" v="6432" actId="14100"/>
          <ac:picMkLst>
            <pc:docMk/>
            <pc:sldMk cId="0" sldId="294"/>
            <ac:picMk id="2" creationId="{F3C010F6-2FCC-4FCF-8AFE-11A21E984FA3}"/>
          </ac:picMkLst>
        </pc:picChg>
        <pc:picChg chg="add del mod">
          <ac:chgData name="Kirill Bogdanov" userId="cd31f19e004fdfe1" providerId="LiveId" clId="{47201FF4-8C1F-4C2B-B78B-554CE15EEFF2}" dt="2019-09-14T14:37:45.461" v="6450" actId="478"/>
          <ac:picMkLst>
            <pc:docMk/>
            <pc:sldMk cId="0" sldId="294"/>
            <ac:picMk id="4" creationId="{71FB5724-F004-4A72-BC1D-7078776D2BA6}"/>
          </ac:picMkLst>
        </pc:picChg>
        <pc:picChg chg="add mod">
          <ac:chgData name="Kirill Bogdanov" userId="cd31f19e004fdfe1" providerId="LiveId" clId="{47201FF4-8C1F-4C2B-B78B-554CE15EEFF2}" dt="2019-09-14T14:42:27.636" v="6713" actId="1076"/>
          <ac:picMkLst>
            <pc:docMk/>
            <pc:sldMk cId="0" sldId="294"/>
            <ac:picMk id="6" creationId="{1BD031AC-3F83-4AC3-8FF3-3722DEB36D0E}"/>
          </ac:picMkLst>
        </pc:picChg>
        <pc:picChg chg="add mod">
          <ac:chgData name="Kirill Bogdanov" userId="cd31f19e004fdfe1" providerId="LiveId" clId="{47201FF4-8C1F-4C2B-B78B-554CE15EEFF2}" dt="2019-09-14T14:45:11.888" v="6842" actId="1076"/>
          <ac:picMkLst>
            <pc:docMk/>
            <pc:sldMk cId="0" sldId="294"/>
            <ac:picMk id="13" creationId="{424CFB53-358C-44A2-AB79-44B7DCECF310}"/>
          </ac:picMkLst>
        </pc:picChg>
        <pc:picChg chg="add mod">
          <ac:chgData name="Kirill Bogdanov" userId="cd31f19e004fdfe1" providerId="LiveId" clId="{47201FF4-8C1F-4C2B-B78B-554CE15EEFF2}" dt="2019-09-14T14:54:18.194" v="7042" actId="1076"/>
          <ac:picMkLst>
            <pc:docMk/>
            <pc:sldMk cId="0" sldId="294"/>
            <ac:picMk id="14" creationId="{E826EBB5-DAE0-4912-BDD2-B4BD49D995D5}"/>
          </ac:picMkLst>
        </pc:picChg>
        <pc:picChg chg="del">
          <ac:chgData name="Kirill Bogdanov" userId="cd31f19e004fdfe1" providerId="LiveId" clId="{47201FF4-8C1F-4C2B-B78B-554CE15EEFF2}" dt="2019-09-14T14:46:31.173" v="6959" actId="478"/>
          <ac:picMkLst>
            <pc:docMk/>
            <pc:sldMk cId="0" sldId="294"/>
            <ac:picMk id="10245" creationId="{3EB3AB27-047F-469E-A231-0EF9157C86D5}"/>
          </ac:picMkLst>
        </pc:picChg>
        <pc:picChg chg="del">
          <ac:chgData name="Kirill Bogdanov" userId="cd31f19e004fdfe1" providerId="LiveId" clId="{47201FF4-8C1F-4C2B-B78B-554CE15EEFF2}" dt="2019-09-14T14:46:31.173" v="6959" actId="478"/>
          <ac:picMkLst>
            <pc:docMk/>
            <pc:sldMk cId="0" sldId="294"/>
            <ac:picMk id="10246" creationId="{575FAC95-B716-4D37-B8DB-C80F41E88914}"/>
          </ac:picMkLst>
        </pc:picChg>
        <pc:picChg chg="del">
          <ac:chgData name="Kirill Bogdanov" userId="cd31f19e004fdfe1" providerId="LiveId" clId="{47201FF4-8C1F-4C2B-B78B-554CE15EEFF2}" dt="2019-09-14T14:46:31.173" v="6959" actId="478"/>
          <ac:picMkLst>
            <pc:docMk/>
            <pc:sldMk cId="0" sldId="294"/>
            <ac:picMk id="10247" creationId="{B54CF358-9DF9-426A-A20C-DC9935D8FCA7}"/>
          </ac:picMkLst>
        </pc:picChg>
        <pc:picChg chg="del">
          <ac:chgData name="Kirill Bogdanov" userId="cd31f19e004fdfe1" providerId="LiveId" clId="{47201FF4-8C1F-4C2B-B78B-554CE15EEFF2}" dt="2019-09-14T14:44:51.040" v="6837" actId="478"/>
          <ac:picMkLst>
            <pc:docMk/>
            <pc:sldMk cId="0" sldId="294"/>
            <ac:picMk id="10248" creationId="{DAF6E1C2-7E2D-4D45-834B-834EA68459D1}"/>
          </ac:picMkLst>
        </pc:picChg>
        <pc:picChg chg="del">
          <ac:chgData name="Kirill Bogdanov" userId="cd31f19e004fdfe1" providerId="LiveId" clId="{47201FF4-8C1F-4C2B-B78B-554CE15EEFF2}" dt="2019-09-14T14:42:06.426" v="6712" actId="478"/>
          <ac:picMkLst>
            <pc:docMk/>
            <pc:sldMk cId="0" sldId="294"/>
            <ac:picMk id="10249" creationId="{87550551-F2BA-4434-989D-0C3EAFCE752B}"/>
          </ac:picMkLst>
        </pc:picChg>
        <pc:picChg chg="del">
          <ac:chgData name="Kirill Bogdanov" userId="cd31f19e004fdfe1" providerId="LiveId" clId="{47201FF4-8C1F-4C2B-B78B-554CE15EEFF2}" dt="2019-09-14T14:29:39.934" v="6428" actId="478"/>
          <ac:picMkLst>
            <pc:docMk/>
            <pc:sldMk cId="0" sldId="294"/>
            <ac:picMk id="10250" creationId="{926583FE-B857-4EE4-8A18-433AC008EFD2}"/>
          </ac:picMkLst>
        </pc:picChg>
        <pc:cxnChg chg="add mod">
          <ac:chgData name="Kirill Bogdanov" userId="cd31f19e004fdfe1" providerId="LiveId" clId="{47201FF4-8C1F-4C2B-B78B-554CE15EEFF2}" dt="2019-09-14T14:42:27.636" v="6713" actId="1076"/>
          <ac:cxnSpMkLst>
            <pc:docMk/>
            <pc:sldMk cId="0" sldId="294"/>
            <ac:cxnSpMk id="8" creationId="{3775E9EC-0274-42BB-9CCF-78E59286F6B9}"/>
          </ac:cxnSpMkLst>
        </pc:cxnChg>
      </pc:sldChg>
      <pc:sldChg chg="addSp delSp modSp add setBg modAnim">
        <pc:chgData name="Kirill Bogdanov" userId="cd31f19e004fdfe1" providerId="LiveId" clId="{47201FF4-8C1F-4C2B-B78B-554CE15EEFF2}" dt="2019-09-15T11:26:58.744" v="12629"/>
        <pc:sldMkLst>
          <pc:docMk/>
          <pc:sldMk cId="0" sldId="295"/>
        </pc:sldMkLst>
        <pc:spChg chg="add mod">
          <ac:chgData name="Kirill Bogdanov" userId="cd31f19e004fdfe1" providerId="LiveId" clId="{47201FF4-8C1F-4C2B-B78B-554CE15EEFF2}" dt="2019-09-14T16:34:45.350" v="9546" actId="1037"/>
          <ac:spMkLst>
            <pc:docMk/>
            <pc:sldMk cId="0" sldId="295"/>
            <ac:spMk id="7" creationId="{F02F25D8-04A5-41B2-ABCD-1C5F7B3DA172}"/>
          </ac:spMkLst>
        </pc:spChg>
        <pc:spChg chg="add del mod">
          <ac:chgData name="Kirill Bogdanov" userId="cd31f19e004fdfe1" providerId="LiveId" clId="{47201FF4-8C1F-4C2B-B78B-554CE15EEFF2}" dt="2019-09-14T16:39:47.252" v="9561" actId="11529"/>
          <ac:spMkLst>
            <pc:docMk/>
            <pc:sldMk cId="0" sldId="295"/>
            <ac:spMk id="10" creationId="{227E10FE-10E8-49FC-A8AE-CABCD2885F27}"/>
          </ac:spMkLst>
        </pc:spChg>
        <pc:spChg chg="add mod topLvl">
          <ac:chgData name="Kirill Bogdanov" userId="cd31f19e004fdfe1" providerId="LiveId" clId="{47201FF4-8C1F-4C2B-B78B-554CE15EEFF2}" dt="2019-09-15T11:26:36.111" v="12626" actId="164"/>
          <ac:spMkLst>
            <pc:docMk/>
            <pc:sldMk cId="0" sldId="295"/>
            <ac:spMk id="11" creationId="{8C93A7CE-B1D8-40F9-B11B-33E40FD41B15}"/>
          </ac:spMkLst>
        </pc:spChg>
        <pc:spChg chg="mod">
          <ac:chgData name="Kirill Bogdanov" userId="cd31f19e004fdfe1" providerId="LiveId" clId="{47201FF4-8C1F-4C2B-B78B-554CE15EEFF2}" dt="2019-09-14T16:01:31.296" v="8648" actId="20577"/>
          <ac:spMkLst>
            <pc:docMk/>
            <pc:sldMk cId="0" sldId="295"/>
            <ac:spMk id="10243" creationId="{220F1C5F-ED0F-44A8-A4FB-0561833A61BF}"/>
          </ac:spMkLst>
        </pc:spChg>
        <pc:spChg chg="mod">
          <ac:chgData name="Kirill Bogdanov" userId="cd31f19e004fdfe1" providerId="LiveId" clId="{47201FF4-8C1F-4C2B-B78B-554CE15EEFF2}" dt="2019-09-14T16:03:21.863" v="8693" actId="1076"/>
          <ac:spMkLst>
            <pc:docMk/>
            <pc:sldMk cId="0" sldId="295"/>
            <ac:spMk id="10244" creationId="{2826B52C-8580-45E1-A90C-B690018113E1}"/>
          </ac:spMkLst>
        </pc:spChg>
        <pc:spChg chg="mod">
          <ac:chgData name="Kirill Bogdanov" userId="cd31f19e004fdfe1" providerId="LiveId" clId="{47201FF4-8C1F-4C2B-B78B-554CE15EEFF2}" dt="2019-09-15T11:20:25.653" v="12578" actId="1076"/>
          <ac:spMkLst>
            <pc:docMk/>
            <pc:sldMk cId="0" sldId="295"/>
            <ac:spMk id="10251" creationId="{78EC34B3-359C-4BB9-A73A-5B44BFFD25E4}"/>
          </ac:spMkLst>
        </pc:spChg>
        <pc:spChg chg="mod">
          <ac:chgData name="Kirill Bogdanov" userId="cd31f19e004fdfe1" providerId="LiveId" clId="{47201FF4-8C1F-4C2B-B78B-554CE15EEFF2}" dt="2019-09-14T16:34:37.530" v="9527" actId="14100"/>
          <ac:spMkLst>
            <pc:docMk/>
            <pc:sldMk cId="0" sldId="295"/>
            <ac:spMk id="10252" creationId="{3A31598E-452B-403E-A64E-699DD5F6A1CA}"/>
          </ac:spMkLst>
        </pc:spChg>
        <pc:spChg chg="mod">
          <ac:chgData name="Kirill Bogdanov" userId="cd31f19e004fdfe1" providerId="LiveId" clId="{47201FF4-8C1F-4C2B-B78B-554CE15EEFF2}" dt="2019-09-14T16:34:28.820" v="9526" actId="1038"/>
          <ac:spMkLst>
            <pc:docMk/>
            <pc:sldMk cId="0" sldId="295"/>
            <ac:spMk id="10253" creationId="{04AD66C1-3AF7-4AE9-8D8A-6A420FBD3031}"/>
          </ac:spMkLst>
        </pc:spChg>
        <pc:spChg chg="mod">
          <ac:chgData name="Kirill Bogdanov" userId="cd31f19e004fdfe1" providerId="LiveId" clId="{47201FF4-8C1F-4C2B-B78B-554CE15EEFF2}" dt="2019-09-14T16:14:32.935" v="9112" actId="20577"/>
          <ac:spMkLst>
            <pc:docMk/>
            <pc:sldMk cId="0" sldId="295"/>
            <ac:spMk id="10254" creationId="{602C9F1C-6D49-4FD2-BDFA-87F6F5407350}"/>
          </ac:spMkLst>
        </pc:spChg>
        <pc:spChg chg="mod">
          <ac:chgData name="Kirill Bogdanov" userId="cd31f19e004fdfe1" providerId="LiveId" clId="{47201FF4-8C1F-4C2B-B78B-554CE15EEFF2}" dt="2019-09-14T16:18:18.868" v="9359" actId="20577"/>
          <ac:spMkLst>
            <pc:docMk/>
            <pc:sldMk cId="0" sldId="295"/>
            <ac:spMk id="10255" creationId="{482D5D1B-EB1C-4649-993D-A434871DDD0C}"/>
          </ac:spMkLst>
        </pc:spChg>
        <pc:spChg chg="mod">
          <ac:chgData name="Kirill Bogdanov" userId="cd31f19e004fdfe1" providerId="LiveId" clId="{47201FF4-8C1F-4C2B-B78B-554CE15EEFF2}" dt="2019-09-14T16:18:57.446" v="9446" actId="20577"/>
          <ac:spMkLst>
            <pc:docMk/>
            <pc:sldMk cId="0" sldId="295"/>
            <ac:spMk id="10256" creationId="{E023DE8B-63D2-4C18-AC87-238B78A20E5C}"/>
          </ac:spMkLst>
        </pc:spChg>
        <pc:grpChg chg="add del mod">
          <ac:chgData name="Kirill Bogdanov" userId="cd31f19e004fdfe1" providerId="LiveId" clId="{47201FF4-8C1F-4C2B-B78B-554CE15EEFF2}" dt="2019-09-15T11:25:50.260" v="12596" actId="165"/>
          <ac:grpSpMkLst>
            <pc:docMk/>
            <pc:sldMk cId="0" sldId="295"/>
            <ac:grpSpMk id="14" creationId="{591E99F9-BEA9-4537-82B1-EB518198F2A4}"/>
          </ac:grpSpMkLst>
        </pc:grpChg>
        <pc:grpChg chg="add mod">
          <ac:chgData name="Kirill Bogdanov" userId="cd31f19e004fdfe1" providerId="LiveId" clId="{47201FF4-8C1F-4C2B-B78B-554CE15EEFF2}" dt="2019-09-15T11:26:36.111" v="12626" actId="164"/>
          <ac:grpSpMkLst>
            <pc:docMk/>
            <pc:sldMk cId="0" sldId="295"/>
            <ac:grpSpMk id="15" creationId="{3CACC74E-5824-4C88-8748-B735BFF0995B}"/>
          </ac:grpSpMkLst>
        </pc:grpChg>
        <pc:picChg chg="add mod">
          <ac:chgData name="Kirill Bogdanov" userId="cd31f19e004fdfe1" providerId="LiveId" clId="{47201FF4-8C1F-4C2B-B78B-554CE15EEFF2}" dt="2019-09-14T16:34:06.680" v="9497" actId="14100"/>
          <ac:picMkLst>
            <pc:docMk/>
            <pc:sldMk cId="0" sldId="295"/>
            <ac:picMk id="2" creationId="{7DCB6FA6-2CA8-4C42-97CB-81DFDB549E35}"/>
          </ac:picMkLst>
        </pc:picChg>
        <pc:picChg chg="add mod">
          <ac:chgData name="Kirill Bogdanov" userId="cd31f19e004fdfe1" providerId="LiveId" clId="{47201FF4-8C1F-4C2B-B78B-554CE15EEFF2}" dt="2019-09-14T16:34:10.914" v="9498" actId="14100"/>
          <ac:picMkLst>
            <pc:docMk/>
            <pc:sldMk cId="0" sldId="295"/>
            <ac:picMk id="3" creationId="{DDCB6D06-7C0A-439F-A7EE-FC63A6265A7C}"/>
          </ac:picMkLst>
        </pc:picChg>
        <pc:picChg chg="add mod">
          <ac:chgData name="Kirill Bogdanov" userId="cd31f19e004fdfe1" providerId="LiveId" clId="{47201FF4-8C1F-4C2B-B78B-554CE15EEFF2}" dt="2019-09-14T16:34:19.881" v="9501" actId="1076"/>
          <ac:picMkLst>
            <pc:docMk/>
            <pc:sldMk cId="0" sldId="295"/>
            <ac:picMk id="4" creationId="{D90F07C3-CFC4-4100-AEC1-9CDE938E6AA7}"/>
          </ac:picMkLst>
        </pc:picChg>
        <pc:picChg chg="add mod">
          <ac:chgData name="Kirill Bogdanov" userId="cd31f19e004fdfe1" providerId="LiveId" clId="{47201FF4-8C1F-4C2B-B78B-554CE15EEFF2}" dt="2019-09-14T16:34:45.350" v="9546" actId="1037"/>
          <ac:picMkLst>
            <pc:docMk/>
            <pc:sldMk cId="0" sldId="295"/>
            <ac:picMk id="6" creationId="{9243023B-9587-4597-B343-11628DD543E4}"/>
          </ac:picMkLst>
        </pc:picChg>
        <pc:picChg chg="add mod topLvl modCrop">
          <ac:chgData name="Kirill Bogdanov" userId="cd31f19e004fdfe1" providerId="LiveId" clId="{47201FF4-8C1F-4C2B-B78B-554CE15EEFF2}" dt="2019-09-15T11:26:36.111" v="12626" actId="164"/>
          <ac:picMkLst>
            <pc:docMk/>
            <pc:sldMk cId="0" sldId="295"/>
            <ac:picMk id="9" creationId="{53479BAF-42B9-4616-BC7E-E4E29AC33B50}"/>
          </ac:picMkLst>
        </pc:picChg>
        <pc:picChg chg="add mod">
          <ac:chgData name="Kirill Bogdanov" userId="cd31f19e004fdfe1" providerId="LiveId" clId="{47201FF4-8C1F-4C2B-B78B-554CE15EEFF2}" dt="2019-09-15T11:20:03.808" v="12577" actId="1076"/>
          <ac:picMkLst>
            <pc:docMk/>
            <pc:sldMk cId="0" sldId="295"/>
            <ac:picMk id="13" creationId="{8EE1CCCA-87A9-442E-AAA4-FBAEE4E8242D}"/>
          </ac:picMkLst>
        </pc:picChg>
        <pc:picChg chg="del">
          <ac:chgData name="Kirill Bogdanov" userId="cd31f19e004fdfe1" providerId="LiveId" clId="{47201FF4-8C1F-4C2B-B78B-554CE15EEFF2}" dt="2019-09-14T16:19:03.091" v="9448" actId="478"/>
          <ac:picMkLst>
            <pc:docMk/>
            <pc:sldMk cId="0" sldId="295"/>
            <ac:picMk id="10245" creationId="{3EB3AB27-047F-469E-A231-0EF9157C86D5}"/>
          </ac:picMkLst>
        </pc:picChg>
        <pc:picChg chg="del">
          <ac:chgData name="Kirill Bogdanov" userId="cd31f19e004fdfe1" providerId="LiveId" clId="{47201FF4-8C1F-4C2B-B78B-554CE15EEFF2}" dt="2019-09-14T16:19:04.843" v="9449" actId="478"/>
          <ac:picMkLst>
            <pc:docMk/>
            <pc:sldMk cId="0" sldId="295"/>
            <ac:picMk id="10246" creationId="{575FAC95-B716-4D37-B8DB-C80F41E88914}"/>
          </ac:picMkLst>
        </pc:picChg>
        <pc:picChg chg="del">
          <ac:chgData name="Kirill Bogdanov" userId="cd31f19e004fdfe1" providerId="LiveId" clId="{47201FF4-8C1F-4C2B-B78B-554CE15EEFF2}" dt="2019-09-14T16:19:00.971" v="9447" actId="478"/>
          <ac:picMkLst>
            <pc:docMk/>
            <pc:sldMk cId="0" sldId="295"/>
            <ac:picMk id="10247" creationId="{B54CF358-9DF9-426A-A20C-DC9935D8FCA7}"/>
          </ac:picMkLst>
        </pc:picChg>
        <pc:picChg chg="del">
          <ac:chgData name="Kirill Bogdanov" userId="cd31f19e004fdfe1" providerId="LiveId" clId="{47201FF4-8C1F-4C2B-B78B-554CE15EEFF2}" dt="2019-09-14T16:30:22.764" v="9481" actId="478"/>
          <ac:picMkLst>
            <pc:docMk/>
            <pc:sldMk cId="0" sldId="295"/>
            <ac:picMk id="10248" creationId="{DAF6E1C2-7E2D-4D45-834B-834EA68459D1}"/>
          </ac:picMkLst>
        </pc:picChg>
        <pc:picChg chg="del">
          <ac:chgData name="Kirill Bogdanov" userId="cd31f19e004fdfe1" providerId="LiveId" clId="{47201FF4-8C1F-4C2B-B78B-554CE15EEFF2}" dt="2019-09-14T16:34:57.066" v="9548" actId="478"/>
          <ac:picMkLst>
            <pc:docMk/>
            <pc:sldMk cId="0" sldId="295"/>
            <ac:picMk id="10249" creationId="{87550551-F2BA-4434-989D-0C3EAFCE752B}"/>
          </ac:picMkLst>
        </pc:picChg>
        <pc:picChg chg="del">
          <ac:chgData name="Kirill Bogdanov" userId="cd31f19e004fdfe1" providerId="LiveId" clId="{47201FF4-8C1F-4C2B-B78B-554CE15EEFF2}" dt="2019-09-14T16:34:47.952" v="9547" actId="478"/>
          <ac:picMkLst>
            <pc:docMk/>
            <pc:sldMk cId="0" sldId="295"/>
            <ac:picMk id="10250" creationId="{926583FE-B857-4EE4-8A18-433AC008EFD2}"/>
          </ac:picMkLst>
        </pc:picChg>
      </pc:sldChg>
      <pc:sldChg chg="addSp delSp modSp add setBg modAnim">
        <pc:chgData name="Kirill Bogdanov" userId="cd31f19e004fdfe1" providerId="LiveId" clId="{47201FF4-8C1F-4C2B-B78B-554CE15EEFF2}" dt="2019-09-14T20:49:46.959" v="12451"/>
        <pc:sldMkLst>
          <pc:docMk/>
          <pc:sldMk cId="0" sldId="296"/>
        </pc:sldMkLst>
        <pc:spChg chg="add mod">
          <ac:chgData name="Kirill Bogdanov" userId="cd31f19e004fdfe1" providerId="LiveId" clId="{47201FF4-8C1F-4C2B-B78B-554CE15EEFF2}" dt="2019-09-14T20:21:08.708" v="12254" actId="1076"/>
          <ac:spMkLst>
            <pc:docMk/>
            <pc:sldMk cId="0" sldId="296"/>
            <ac:spMk id="4" creationId="{2A571CCB-57A2-4DB3-93AD-D202C4BCA167}"/>
          </ac:spMkLst>
        </pc:spChg>
        <pc:spChg chg="add mod">
          <ac:chgData name="Kirill Bogdanov" userId="cd31f19e004fdfe1" providerId="LiveId" clId="{47201FF4-8C1F-4C2B-B78B-554CE15EEFF2}" dt="2019-09-14T20:22:27.764" v="12282" actId="1036"/>
          <ac:spMkLst>
            <pc:docMk/>
            <pc:sldMk cId="0" sldId="296"/>
            <ac:spMk id="7" creationId="{D7802BDE-15AE-4E46-A054-028D963B0618}"/>
          </ac:spMkLst>
        </pc:spChg>
        <pc:spChg chg="add mod">
          <ac:chgData name="Kirill Bogdanov" userId="cd31f19e004fdfe1" providerId="LiveId" clId="{47201FF4-8C1F-4C2B-B78B-554CE15EEFF2}" dt="2019-09-14T20:23:23.144" v="12296" actId="14100"/>
          <ac:spMkLst>
            <pc:docMk/>
            <pc:sldMk cId="0" sldId="296"/>
            <ac:spMk id="10" creationId="{F7D10818-3C76-48EB-A5C2-C470AB3998CA}"/>
          </ac:spMkLst>
        </pc:spChg>
        <pc:spChg chg="add mod">
          <ac:chgData name="Kirill Bogdanov" userId="cd31f19e004fdfe1" providerId="LiveId" clId="{47201FF4-8C1F-4C2B-B78B-554CE15EEFF2}" dt="2019-09-14T20:24:38.348" v="12319" actId="1076"/>
          <ac:spMkLst>
            <pc:docMk/>
            <pc:sldMk cId="0" sldId="296"/>
            <ac:spMk id="13" creationId="{EB4CE2C7-4BD5-4D9D-A42A-FD1FFE88874D}"/>
          </ac:spMkLst>
        </pc:spChg>
        <pc:spChg chg="mod">
          <ac:chgData name="Kirill Bogdanov" userId="cd31f19e004fdfe1" providerId="LiveId" clId="{47201FF4-8C1F-4C2B-B78B-554CE15EEFF2}" dt="2019-09-14T20:13:25.736" v="11574" actId="20577"/>
          <ac:spMkLst>
            <pc:docMk/>
            <pc:sldMk cId="0" sldId="296"/>
            <ac:spMk id="10243" creationId="{220F1C5F-ED0F-44A8-A4FB-0561833A61BF}"/>
          </ac:spMkLst>
        </pc:spChg>
        <pc:spChg chg="mod">
          <ac:chgData name="Kirill Bogdanov" userId="cd31f19e004fdfe1" providerId="LiveId" clId="{47201FF4-8C1F-4C2B-B78B-554CE15EEFF2}" dt="2019-09-14T20:14:05.066" v="11631" actId="20577"/>
          <ac:spMkLst>
            <pc:docMk/>
            <pc:sldMk cId="0" sldId="296"/>
            <ac:spMk id="10244" creationId="{2826B52C-8580-45E1-A90C-B690018113E1}"/>
          </ac:spMkLst>
        </pc:spChg>
        <pc:spChg chg="mod">
          <ac:chgData name="Kirill Bogdanov" userId="cd31f19e004fdfe1" providerId="LiveId" clId="{47201FF4-8C1F-4C2B-B78B-554CE15EEFF2}" dt="2019-09-14T20:23:33.707" v="12312" actId="1038"/>
          <ac:spMkLst>
            <pc:docMk/>
            <pc:sldMk cId="0" sldId="296"/>
            <ac:spMk id="10251" creationId="{78EC34B3-359C-4BB9-A73A-5B44BFFD25E4}"/>
          </ac:spMkLst>
        </pc:spChg>
        <pc:spChg chg="mod">
          <ac:chgData name="Kirill Bogdanov" userId="cd31f19e004fdfe1" providerId="LiveId" clId="{47201FF4-8C1F-4C2B-B78B-554CE15EEFF2}" dt="2019-09-14T20:23:33.707" v="12312" actId="1038"/>
          <ac:spMkLst>
            <pc:docMk/>
            <pc:sldMk cId="0" sldId="296"/>
            <ac:spMk id="10252" creationId="{3A31598E-452B-403E-A64E-699DD5F6A1CA}"/>
          </ac:spMkLst>
        </pc:spChg>
        <pc:spChg chg="mod">
          <ac:chgData name="Kirill Bogdanov" userId="cd31f19e004fdfe1" providerId="LiveId" clId="{47201FF4-8C1F-4C2B-B78B-554CE15EEFF2}" dt="2019-09-14T20:23:33.707" v="12312" actId="1038"/>
          <ac:spMkLst>
            <pc:docMk/>
            <pc:sldMk cId="0" sldId="296"/>
            <ac:spMk id="10253" creationId="{04AD66C1-3AF7-4AE9-8D8A-6A420FBD3031}"/>
          </ac:spMkLst>
        </pc:spChg>
        <pc:spChg chg="del">
          <ac:chgData name="Kirill Bogdanov" userId="cd31f19e004fdfe1" providerId="LiveId" clId="{47201FF4-8C1F-4C2B-B78B-554CE15EEFF2}" dt="2019-09-14T20:19:43.213" v="12238" actId="478"/>
          <ac:spMkLst>
            <pc:docMk/>
            <pc:sldMk cId="0" sldId="296"/>
            <ac:spMk id="10254" creationId="{602C9F1C-6D49-4FD2-BDFA-87F6F5407350}"/>
          </ac:spMkLst>
        </pc:spChg>
        <pc:spChg chg="del">
          <ac:chgData name="Kirill Bogdanov" userId="cd31f19e004fdfe1" providerId="LiveId" clId="{47201FF4-8C1F-4C2B-B78B-554CE15EEFF2}" dt="2019-09-14T20:19:43.213" v="12238" actId="478"/>
          <ac:spMkLst>
            <pc:docMk/>
            <pc:sldMk cId="0" sldId="296"/>
            <ac:spMk id="10255" creationId="{482D5D1B-EB1C-4649-993D-A434871DDD0C}"/>
          </ac:spMkLst>
        </pc:spChg>
        <pc:spChg chg="del">
          <ac:chgData name="Kirill Bogdanov" userId="cd31f19e004fdfe1" providerId="LiveId" clId="{47201FF4-8C1F-4C2B-B78B-554CE15EEFF2}" dt="2019-09-14T20:19:43.213" v="12238" actId="478"/>
          <ac:spMkLst>
            <pc:docMk/>
            <pc:sldMk cId="0" sldId="296"/>
            <ac:spMk id="10256" creationId="{E023DE8B-63D2-4C18-AC87-238B78A20E5C}"/>
          </ac:spMkLst>
        </pc:spChg>
        <pc:picChg chg="add mod">
          <ac:chgData name="Kirill Bogdanov" userId="cd31f19e004fdfe1" providerId="LiveId" clId="{47201FF4-8C1F-4C2B-B78B-554CE15EEFF2}" dt="2019-09-14T20:20:50.801" v="12248" actId="1076"/>
          <ac:picMkLst>
            <pc:docMk/>
            <pc:sldMk cId="0" sldId="296"/>
            <ac:picMk id="3" creationId="{6F53F9CC-2EEB-4113-AA61-CCFF84A79C2C}"/>
          </ac:picMkLst>
        </pc:picChg>
        <pc:picChg chg="add mod">
          <ac:chgData name="Kirill Bogdanov" userId="cd31f19e004fdfe1" providerId="LiveId" clId="{47201FF4-8C1F-4C2B-B78B-554CE15EEFF2}" dt="2019-09-14T20:22:27.764" v="12282" actId="1036"/>
          <ac:picMkLst>
            <pc:docMk/>
            <pc:sldMk cId="0" sldId="296"/>
            <ac:picMk id="6" creationId="{07F9B964-EF0B-4CCE-81F9-E09554A587F9}"/>
          </ac:picMkLst>
        </pc:picChg>
        <pc:picChg chg="add mod">
          <ac:chgData name="Kirill Bogdanov" userId="cd31f19e004fdfe1" providerId="LiveId" clId="{47201FF4-8C1F-4C2B-B78B-554CE15EEFF2}" dt="2019-09-14T20:23:11.235" v="12290" actId="14100"/>
          <ac:picMkLst>
            <pc:docMk/>
            <pc:sldMk cId="0" sldId="296"/>
            <ac:picMk id="9" creationId="{CD67869A-B0D2-47C9-83DE-894F8AA8254E}"/>
          </ac:picMkLst>
        </pc:picChg>
        <pc:picChg chg="add mod">
          <ac:chgData name="Kirill Bogdanov" userId="cd31f19e004fdfe1" providerId="LiveId" clId="{47201FF4-8C1F-4C2B-B78B-554CE15EEFF2}" dt="2019-09-14T20:24:38.348" v="12319" actId="1076"/>
          <ac:picMkLst>
            <pc:docMk/>
            <pc:sldMk cId="0" sldId="296"/>
            <ac:picMk id="12" creationId="{6253ED76-3E95-4614-A2F9-4FFB53E3EDAE}"/>
          </ac:picMkLst>
        </pc:picChg>
        <pc:picChg chg="del">
          <ac:chgData name="Kirill Bogdanov" userId="cd31f19e004fdfe1" providerId="LiveId" clId="{47201FF4-8C1F-4C2B-B78B-554CE15EEFF2}" dt="2019-09-14T20:19:43.213" v="12238" actId="478"/>
          <ac:picMkLst>
            <pc:docMk/>
            <pc:sldMk cId="0" sldId="296"/>
            <ac:picMk id="10245" creationId="{3EB3AB27-047F-469E-A231-0EF9157C86D5}"/>
          </ac:picMkLst>
        </pc:picChg>
        <pc:picChg chg="del">
          <ac:chgData name="Kirill Bogdanov" userId="cd31f19e004fdfe1" providerId="LiveId" clId="{47201FF4-8C1F-4C2B-B78B-554CE15EEFF2}" dt="2019-09-14T20:19:43.213" v="12238" actId="478"/>
          <ac:picMkLst>
            <pc:docMk/>
            <pc:sldMk cId="0" sldId="296"/>
            <ac:picMk id="10246" creationId="{575FAC95-B716-4D37-B8DB-C80F41E88914}"/>
          </ac:picMkLst>
        </pc:picChg>
        <pc:picChg chg="del mod">
          <ac:chgData name="Kirill Bogdanov" userId="cd31f19e004fdfe1" providerId="LiveId" clId="{47201FF4-8C1F-4C2B-B78B-554CE15EEFF2}" dt="2019-09-14T20:19:43.213" v="12238" actId="478"/>
          <ac:picMkLst>
            <pc:docMk/>
            <pc:sldMk cId="0" sldId="296"/>
            <ac:picMk id="10247" creationId="{B54CF358-9DF9-426A-A20C-DC9935D8FCA7}"/>
          </ac:picMkLst>
        </pc:picChg>
        <pc:picChg chg="del">
          <ac:chgData name="Kirill Bogdanov" userId="cd31f19e004fdfe1" providerId="LiveId" clId="{47201FF4-8C1F-4C2B-B78B-554CE15EEFF2}" dt="2019-09-14T20:19:57.169" v="12241" actId="478"/>
          <ac:picMkLst>
            <pc:docMk/>
            <pc:sldMk cId="0" sldId="296"/>
            <ac:picMk id="10248" creationId="{DAF6E1C2-7E2D-4D45-834B-834EA68459D1}"/>
          </ac:picMkLst>
        </pc:picChg>
        <pc:picChg chg="del">
          <ac:chgData name="Kirill Bogdanov" userId="cd31f19e004fdfe1" providerId="LiveId" clId="{47201FF4-8C1F-4C2B-B78B-554CE15EEFF2}" dt="2019-09-14T20:19:55.135" v="12240" actId="478"/>
          <ac:picMkLst>
            <pc:docMk/>
            <pc:sldMk cId="0" sldId="296"/>
            <ac:picMk id="10249" creationId="{87550551-F2BA-4434-989D-0C3EAFCE752B}"/>
          </ac:picMkLst>
        </pc:picChg>
        <pc:picChg chg="del">
          <ac:chgData name="Kirill Bogdanov" userId="cd31f19e004fdfe1" providerId="LiveId" clId="{47201FF4-8C1F-4C2B-B78B-554CE15EEFF2}" dt="2019-09-14T20:19:53.381" v="12239" actId="478"/>
          <ac:picMkLst>
            <pc:docMk/>
            <pc:sldMk cId="0" sldId="296"/>
            <ac:picMk id="10250" creationId="{926583FE-B857-4EE4-8A18-433AC008EFD2}"/>
          </ac:picMkLst>
        </pc:picChg>
      </pc:sldChg>
      <pc:sldChg chg="addSp delSp modSp add setBg">
        <pc:chgData name="Kirill Bogdanov" userId="cd31f19e004fdfe1" providerId="LiveId" clId="{47201FF4-8C1F-4C2B-B78B-554CE15EEFF2}" dt="2019-09-14T19:46:13.316" v="10000" actId="1076"/>
        <pc:sldMkLst>
          <pc:docMk/>
          <pc:sldMk cId="0" sldId="297"/>
        </pc:sldMkLst>
        <pc:spChg chg="add mod">
          <ac:chgData name="Kirill Bogdanov" userId="cd31f19e004fdfe1" providerId="LiveId" clId="{47201FF4-8C1F-4C2B-B78B-554CE15EEFF2}" dt="2019-09-14T19:45:26.048" v="9995" actId="404"/>
          <ac:spMkLst>
            <pc:docMk/>
            <pc:sldMk cId="0" sldId="297"/>
            <ac:spMk id="4" creationId="{D7193B2F-7F90-45E2-847F-F9290AD4A426}"/>
          </ac:spMkLst>
        </pc:spChg>
        <pc:spChg chg="add mod">
          <ac:chgData name="Kirill Bogdanov" userId="cd31f19e004fdfe1" providerId="LiveId" clId="{47201FF4-8C1F-4C2B-B78B-554CE15EEFF2}" dt="2019-09-14T19:46:08.556" v="9999" actId="1076"/>
          <ac:spMkLst>
            <pc:docMk/>
            <pc:sldMk cId="0" sldId="297"/>
            <ac:spMk id="6" creationId="{B3D1DE74-0427-43FB-A789-0321D634E264}"/>
          </ac:spMkLst>
        </pc:spChg>
        <pc:spChg chg="add mod">
          <ac:chgData name="Kirill Bogdanov" userId="cd31f19e004fdfe1" providerId="LiveId" clId="{47201FF4-8C1F-4C2B-B78B-554CE15EEFF2}" dt="2019-09-14T19:45:58.255" v="9997" actId="14100"/>
          <ac:spMkLst>
            <pc:docMk/>
            <pc:sldMk cId="0" sldId="297"/>
            <ac:spMk id="7" creationId="{0866A056-9B9E-4E0B-B131-13B6E1D72F36}"/>
          </ac:spMkLst>
        </pc:spChg>
        <pc:spChg chg="add mod">
          <ac:chgData name="Kirill Bogdanov" userId="cd31f19e004fdfe1" providerId="LiveId" clId="{47201FF4-8C1F-4C2B-B78B-554CE15EEFF2}" dt="2019-09-14T19:46:13.316" v="10000" actId="1076"/>
          <ac:spMkLst>
            <pc:docMk/>
            <pc:sldMk cId="0" sldId="297"/>
            <ac:spMk id="8" creationId="{37DA760C-B045-4AFA-84DF-F5107BB652B6}"/>
          </ac:spMkLst>
        </pc:spChg>
        <pc:spChg chg="mod">
          <ac:chgData name="Kirill Bogdanov" userId="cd31f19e004fdfe1" providerId="LiveId" clId="{47201FF4-8C1F-4C2B-B78B-554CE15EEFF2}" dt="2019-09-14T19:44:01.005" v="9984" actId="1076"/>
          <ac:spMkLst>
            <pc:docMk/>
            <pc:sldMk cId="0" sldId="297"/>
            <ac:spMk id="16387" creationId="{FD1E028F-94D8-47AE-9021-46083C0F8746}"/>
          </ac:spMkLst>
        </pc:spChg>
        <pc:spChg chg="mod">
          <ac:chgData name="Kirill Bogdanov" userId="cd31f19e004fdfe1" providerId="LiveId" clId="{47201FF4-8C1F-4C2B-B78B-554CE15EEFF2}" dt="2019-09-14T19:44:04.837" v="9985" actId="1076"/>
          <ac:spMkLst>
            <pc:docMk/>
            <pc:sldMk cId="0" sldId="297"/>
            <ac:spMk id="16388" creationId="{3D9B3999-F3A6-4C59-AFEC-446EBE22462A}"/>
          </ac:spMkLst>
        </pc:spChg>
        <pc:spChg chg="mod">
          <ac:chgData name="Kirill Bogdanov" userId="cd31f19e004fdfe1" providerId="LiveId" clId="{47201FF4-8C1F-4C2B-B78B-554CE15EEFF2}" dt="2019-09-14T19:44:08.645" v="9986" actId="14100"/>
          <ac:spMkLst>
            <pc:docMk/>
            <pc:sldMk cId="0" sldId="297"/>
            <ac:spMk id="16389" creationId="{011A6FCA-7B77-4F69-8DD8-F77D512006FE}"/>
          </ac:spMkLst>
        </pc:spChg>
        <pc:graphicFrameChg chg="del">
          <ac:chgData name="Kirill Bogdanov" userId="cd31f19e004fdfe1" providerId="LiveId" clId="{47201FF4-8C1F-4C2B-B78B-554CE15EEFF2}" dt="2019-09-14T19:44:10.955" v="9987" actId="478"/>
          <ac:graphicFrameMkLst>
            <pc:docMk/>
            <pc:sldMk cId="0" sldId="297"/>
            <ac:graphicFrameMk id="16386" creationId="{50F5609C-684A-4F46-A6A6-69DB7F2BED48}"/>
          </ac:graphicFrameMkLst>
        </pc:graphicFrameChg>
        <pc:picChg chg="add mod">
          <ac:chgData name="Kirill Bogdanov" userId="cd31f19e004fdfe1" providerId="LiveId" clId="{47201FF4-8C1F-4C2B-B78B-554CE15EEFF2}" dt="2019-09-14T19:45:06.954" v="9992" actId="1076"/>
          <ac:picMkLst>
            <pc:docMk/>
            <pc:sldMk cId="0" sldId="297"/>
            <ac:picMk id="3" creationId="{0F27B80F-397E-460D-9885-E5626936079C}"/>
          </ac:picMkLst>
        </pc:picChg>
      </pc:sldChg>
      <pc:sldMasterChg chg="delSldLayout">
        <pc:chgData name="Kirill Bogdanov" userId="cd31f19e004fdfe1" providerId="LiveId" clId="{47201FF4-8C1F-4C2B-B78B-554CE15EEFF2}" dt="2019-09-14T11:12:50.096" v="5912" actId="47"/>
        <pc:sldMasterMkLst>
          <pc:docMk/>
          <pc:sldMasterMk cId="2060235758" sldId="2147483660"/>
        </pc:sldMasterMkLst>
        <pc:sldLayoutChg chg="del">
          <pc:chgData name="Kirill Bogdanov" userId="cd31f19e004fdfe1" providerId="LiveId" clId="{47201FF4-8C1F-4C2B-B78B-554CE15EEFF2}" dt="2019-09-14T09:21:28.008" v="4138" actId="47"/>
          <pc:sldLayoutMkLst>
            <pc:docMk/>
            <pc:sldMasterMk cId="2060235758" sldId="2147483660"/>
            <pc:sldLayoutMk cId="2165008364" sldId="2147483663"/>
          </pc:sldLayoutMkLst>
        </pc:sldLayoutChg>
        <pc:sldLayoutChg chg="del">
          <pc:chgData name="Kirill Bogdanov" userId="cd31f19e004fdfe1" providerId="LiveId" clId="{47201FF4-8C1F-4C2B-B78B-554CE15EEFF2}" dt="2019-09-14T11:12:50.096" v="5912" actId="47"/>
          <pc:sldLayoutMkLst>
            <pc:docMk/>
            <pc:sldMasterMk cId="2060235758" sldId="2147483660"/>
            <pc:sldLayoutMk cId="2571039291" sldId="214748366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3:07.2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0 241,'0'2873,"0"-2882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5 230 2617,'1'0'92,"-1"0"0,0-1 1,0 1-1,0 0 0,0 0 1,0 0-1,0 0 1,0 0-1,0-1 0,1 1 1,-1 0-1,0 0 0,0 0 1,0 0-1,0 0 1,0-1-1,0 1 0,0 0 1,0 0-1,0 0 0,0 0 1,0-1-1,0 1 1,0 0-1,0 0 0,0 0 1,0 0-1,0-1 0,0 1 1,0 0-1,-1 0 1,1 0-1,0 0 0,0-1 1,0 1-1,0 0 1,0 0-1,0 0 0,0 0 1,0 0-1,-1 0 0,1 0 1,0-1-1,0 1 1,0 0-1,0 0 0,0 0 1,-1 0-1,1 0 0,0 0 1,0 0-1,0 0 1,0 0-1,-1 0 0,1 0 1,0 0-1,0 0 0,0 0 1,0 0-1,-1 0 1,1 0-1,0 0 0,0 0 1,0 0-1,0 0 0,-1 0 1,1 0-1,0 0 1,0 0-93,11-8 1114,89-35 632,84-23-1746,-97 37-1591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8:1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20 132 2176,'0'0'350,"-1"0"0,0-1-1,0 1 1,0 0 0,0-1-1,0 1 1,1-1 0,-1 1-1,0-1 1,0 1-1,1-1 1,-1 1 0,0-1-1,1 0 1,-1 0-350,-6-5 4858,37-1-4390,2-1-450,25-12-18,26-7 63,-60 21-144,68-18-1393,20 1 1474,-90 21-583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0:11.1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26 1820,'607'-1364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0:11.1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228 1674,'678'-1455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457 510 3121,'18'-59'331,"35"-118"261,-51 169 321,-1-1 0,0 1 0,-1 0 0,1-1 0,-2 1 0,1-2-913,-1 3 577,1 1 1,0-1-1,0 0 1,1 0-1,0 1 1,0-1-1,2-6-577,-3 11 69,1 0-1,0-1 1,-1 1-1,0 0 1,1-1-1,-1 1 1,0 0-1,0-2-68,0 4 5,0 0 0,0 0 0,0-1-1,0 1 1,0 0 0,0 0 0,0 0-1,-1 0 1,1-1 0,0 1 0,0 0 0,0 0-1,0 0 1,0 0 0,0 0 0,0-1 0,0 1-1,0 0 1,0 0 0,0 0 0,-1 0-1,1 0 1,0 0 0,0 0 0,0-1 0,0 1-1,0 0 1,-1 0 0,1 0 0,0 0 0,0 0-1,0 0 1,0 0 0,0 0 0,-1 0-1,1 0 1,0 0-5,-9 8 33,2 4-36,1 0 0,0 0 0,1 0 0,1 0 0,0 1 0,0 0 0,0 4 3,-7 22-30,-162 429 1550,26-79-281,78-166-664,66-211-508,1 0-1,0 0 1,0 9-67,4-14 52,2-7-22,5-9-7,1-13-61,0 0-1,-1 0 0,-1-1 0,0-6 39,5-9-115,76-251-446,44-124 432,-64 226 95,21-59-687</inkml:trace>
  <inkml:trace contextRef="#ctx0" brushRef="#br0" timeOffset="1">501 122 16089,'-2'5'0,"-14"39"122,-247 644 703,99-173-607,134-427-59,26-75-101,7-23-28,2-5-31,83-284-75,46-153-90,-88 302 105,30-97-547,-70 229 528,0-2-24,1 0 0,1 0 0,1 1 0,4-6 104,0 6-263,-23 45 282,1 0 0,0 3-19,-1 3 25,-162 484 333,135-400-203,4 1-1,0 34-154,32-136 52,1-15-51,0 1-1,0-1 1,0 0 0,0 0-1,0 0 1,0 0-1,0 0 1,1 0 0,-1 0-1,0 0 1,0 0-1,0 0 1,0 0 0,0 0-1,0 0 1,0 0-1,1 0 1,-1 0 0,0-1-1,0 1 1,0 0-1,0 0 1,0 0 0,0 0-1,0 0 1,0 0-1,0 0 1,1 0 0,-1 0-1,0 0 1,0 0 0,0 0-1,0 0 1,0-1-1,0 1 1,0 0 0,0 0-1,0 0 1,0 0-1,0 0 1,0 0 0,0 0-1,0-1 1,0 1-1,0 0 1,0 0 0,0 0-1,0 0 1,0 0-1,0 0 1,0 0-1,10-24 5,75-240-102,-40 118 62,156-425-53,-197 562 85,7-21-13,-1 9 4</inkml:trace>
  <inkml:trace contextRef="#ctx0" brushRef="#br0" timeOffset="1923.22">554 122 16083,'-15'67'0,"6"-31"44,-22 79 642,-10 14-686,-45 112 598,-13 36-231,72-195-224,25-71-154,6-15-106,7-17-115,42-109-308,-16 36 436,167-427 109,-202 513 25,1 1 0,0-1 0,0 1 0,0-1-1,1 1 1,1 0 0,-1 1 0,1-2-30,-4 8 5,-1-1-1,1 1 1,-1-1-1,0 1 1,1-1 0,-1 1-1,1-1 1,0 1-1,-1 0 1,1-1 0,-1 1-1,1 0 1,0 0-1,-1-1 1,1 1 0,0 0-1,0 0-4,-1 0 2,0 0-1,0 0 0,1 0 0,-1 0 0,0 0 1,0 0-1,1 0 0,-1 1 0,0-1 1,0 0-1,0 0 0,1 0 0,-1 0 0,0 1 1,0-1-1,0 0 0,0 0 0,1 1 1,-1-1-1,0 0 0,0 0 0,0 0 0,0 1 1,0-1-1,0 0 0,0 0 0,0 1-1,1 1 2,-1 0-1,0 0 1,0 1-1,0-1 0,0 0 1,0 0-1,0 0 1,-1 1-2,-8 34 98,-12 27-98,7-22 63,-230 633 783,199-560-684,5 5-162,32-88-76,7-24-23,3-8 10,6-14-84,-7 11 138,47-108-2087,29-110 2122,-60 171-281,77-248-520,-26 78 731,-63 206 74,4-14 92,9-20-96,-14 40 83,-3 10-17,-6 13 41,-55 142 280,-22 67 394,2 37 3,-7 24-414,68-228-298,3 2 0,2 0 0,3 1 0,5-15-72</inkml:trace>
  <inkml:trace contextRef="#ctx0" brushRef="#br0" timeOffset="1924.22">186 1565 14968,'2'-12'-93,"11"-36"93,-5 19-167,-3 9 53,4-12-413,3-21 527,-13 46-50,-2 10 50,-2 7 39,-18 37 304,-2-2-1,-15 21-342,22-36 10</inkml:trace>
  <inkml:trace contextRef="#ctx0" brushRef="#br0" timeOffset="1922.22">107 1565 13908,'1'-7'-60,"0"-1"-8,-1-1-1,0 0 69,0 9-12,0-1 1,0 0-1,0 1 1,0-1-1,-1 1 1,1-1-1,0 0 1,0 1-1,0-1 1,0 0-1,-1 1 1,1-1-1,0 1 1,-1-1-1,1 1 1,0-1-1,-1 1 1,1-1-1,0 1 1,-1-1-1,0 0 12,1 1-5,-1 0-1,1 0 0,0 0 0,-1 0 1,1 0-1,-1 1 0,1-1 0,0 0 0,-1 0 1,1 0-1,-1 0 0,1 0 0,0 1 1,-1-1-1,1 0 0,0 0 0,-1 1 1,1-1-1,0 0 0,-1 0 0,1 1 0,0-1 1,0 0-1,-1 1 6,-1 2-10,-1 1 0,1 0-1,-1 0 1,1 0 0,-1 4 10,2-7 12</inkml:trace>
  <inkml:trace contextRef="#ctx0" brushRef="#br0" timeOffset="1920.22">74 1552 17311,'7'-18'-48,"12"-36"-95,5-31 143,-22 78 25,-2 7 17,-7 2 705,1 5-718,5-4-27,-4 6 0,-1 1 0,2 0 0,-1 0 1,1 0-1,1 0 0,0 1 0,-1 6-2,4-12-2,2-6-1,7-9-13,12-27-201,-1-1 0,-2-1 0,-2-1 0,-2-1 0,-1 0 0,-1-5 217,-11 43-5,2-9-19,-1 0-1,0 0 0,0-4 25,-2 8-25,-3 10 5,-5 19-9,6-15 25,-20 66 111,2 1 0,5 1 1,2 0-1,1 28-107,11-97 17</inkml:trace>
  <inkml:trace contextRef="#ctx0" brushRef="#br0" timeOffset="1918.22">147 1565 17230,'4'-8'-11,"11"-27"-41,-1-1 1,-2-1-1,1-9 52,16-48-426,-15 52-123,-21 78 501,-1 0 0,-3-1 1,-5 12 47,-8 26 612,0-6 831,42-116-1400,-3 9-1581,0-10 1538,-11 37-479,-2 1 1,0 0-1,0-1 0,-1 1 0,0-1 1,-1-5 478,0 17-32,0 1 1,0-1 0,0 0-1,-1 0 1,1 0 0,0 0-1,0 0 1,0 0 0,-1 0-1,1 0 1,0 0 0,-1 0 0,1 0-1,-1 1 1,0-2 31,1 2-6,0 0 0,0 0 1,0 0-1,-1 0 0,1 0 0,0 0 1,0 0-1,-1 0 0,1 0 1,0 0-1,0 0 0,-1 0 0,1 0 1,0 1-1,0-1 0,-1 0 0,1 0 1,0 0-1,0 0 0,0 0 0,-1 0 1,1 1-1,0-1 0,0 0 0,0 0 1,0 0-1,-1 0 0,1 1 0,0-1 1,0 0-1,0 0 0,0 0 0,0 1 6,-2 2-14,0 0-1,0 1 0,0-1 0,1 0 0,0 1 0,-1 2 15,-29 160 1370,29-158-1191,-8 35 154,9-39-302</inkml:trace>
  <inkml:trace contextRef="#ctx0" brushRef="#br0" timeOffset="1916.22">197 1565 16710,'46'-120'730,"6"-16"-265,25-89 2292,-5-18-2757,-21 69 416,-15 39-364,-18 62-19,4 1 1,6-10-34,30-62-7,-53 134-115,1-1 0,0 1-1,1 0 1,0 1 0,5-6 122</inkml:trace>
  <inkml:trace contextRef="#ctx0" brushRef="#br0" timeOffset="-3">713 96 19571,'-5'22'-198,"-28"68"71,14-43 6,0 6 121,-52 242-105,41-157 216,-26 63-111,11-79 114,-10 8-114,48-114 7,-8 22 8,3 0-1,1 1 0,2 0 1,2 1-1,-1 21-14,4-36 30,2-22-69,3-16-268,1-12-842,7-23 1149,-1 8-30,16-76 58,37-101-28,-32 116 19,69-215 27,-51 167-44,-14 46 11,4 1-1,19-32-12,-48 120 36,-1-1 0,-5 11-27</inkml:trace>
  <inkml:trace contextRef="#ctx0" brushRef="#br0" timeOffset="1914.22">701 96 18641,'-4'9'1,"-24"65"5,-5 29-6,15-47-3,-120 383 73,59-203 19,24-78 135,-2 33-224,32-76 82,9-41 13,12-60-77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613 168 8820,'-8'15'9,"0"3"0,1 1 1,-1 3-10,-17 41 42,-14 17-30,8-19 23,-10 35-35,32-69-3,5-14-19,-1 0 0,-6 12 22,2-7-13,2 1-1,0 0 1,-4 18 13,2-11-197,-1-1 0,0 0 1,-4 2 196,2-2-2000,1 0 1,-7 23 1999,-1 7-1744,6-11 1661,-10 21 83,16-46 8,1-1-5,-2 1 0,0-1 0,-1-1 0,-1 0 0,-5 7-3,9-14 5,0 0 1,1 0 0,0 1 0,0 0 0,1 0 0,1 1-6,-16 35 5,-4 6-5,-11 38 0,27-76 220</inkml:trace>
  <inkml:trace contextRef="#ctx0" brushRef="#br0" timeOffset="1">31 1491 8552,'24'-72'373,"5"-11"-273,14-54 44,6 0-144,-16 61-435,2 1-1,21-26 436,-24 41-562,-21 38 516,-1 0-1,-1-1 1,-1-1 0,-2 0-1,0 0 1,2-22 46,-3 19-6,0 0 1,1 0 0,2 0-1,1 1 1,1 1 0,5-9 5,-4 11-176,-4 9-852,0 1 0,1-1 0,0 1 0,3-1 1028,-11 13-19,0 1 0,1 0 0,-1 0 0,0 0 1,0 0-1,1 0 0,-1-1 0,0 1 0,0 0 0,0 0 0,0 0 0,1-1 0,-1 1 0,0 0 1,0 0-1,0-1 0,0 1 0,0 0 0,0 0 0,0-1 0,1 1 0,-1 0 0,0 0 0,0-1 1,0 1-1,0 0 0,0 0 0,0-1 0,0 1 0,0 0 0,-1-1 0,1 1 0,0 0 0,0 0 1,0-1-1,0 1 0,0 0 0,0 0 0,0-1 19,-1 2-5,1-1 0,-1 0 0,1 0 1,-1 0-1,1 1 0,-1-1 0,1 0 0,-1 0 0,1 1 1,-1-1-1,1 0 0,0 1 0,-1-1 0,1 1 0,0-1 1,-1 0-1,1 1 0,0-1 0,0 1 0,-1-1 0,1 1 1,0-1-1,0 1 5,-5 10-3,-8 15 46,-1 0 1,-1 0-44,-2 6 408,2 0 0,1 2 0,-7 26-408,2-6 536,-3 1-536,-93 216 901,48-112-703,-24 31-82,34-74-2416,48-100 1796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9:3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1 433 2489,'8'-29'824,"14"-32"-608,-9 24-136,4-5-40,3-7-16,3-14-56,3-7-32,4-12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528 808 1536,'-257'689'2146,"253"-676"-1881,3-11-107,2-3-3,6-20 162,106-409-325,-108 414 6,0-2-29,-5 18 30,0 0 1,0 0-1,0 0 0,0 0 1,0 0-1,0 0 0,0 0 1,0 0-1,0 0 0,0 0 0,0 0 1,0 0-1,0 0 0,0 0 1,-1 0-1,1 0 0,0 0 1,0 0-1,0 0 0,0 0 0,0 0 1,0 0-1,0 0 0,0 0 1,0 0-1,0 0 0,0 0 1,0 0-1,0 0 0,0 0 0,0-1 1,0 1-1,0 0 0,0 0 1,0 0 0,-5 11-28,-23 58 1149,-10 43-1121,15-42 2793,-23 47-2793,-25 37 2650</inkml:trace>
  <inkml:trace contextRef="#ctx0" brushRef="#br0" timeOffset="1">147 1558 13981,'11'-29'14,"124"-356"-725,-127 366 589,-4 10 69,-1 0 1,0-1-1,0 1 0,-1-1 1,1-3 52,-7 15-54,-3 6 29,-17 36 1,1 0-1,-15 41 25,11-21 262,-41 87 692,68-151-945,-1 0-1,1 1 1,0-1 0,0 1-1,0-1 1,0 1-1,0-1 1,0 1 0,-1-1-1,1 0 1,0 1 0,0-1-1,-1 1 1,1-1 0,0 0-1,-1 1 1,1-1 0,0 0-1,-1 1 1,1-1-1,0 0 1,-1 0 0,1 1-1,-1-1 1,1 0 0,0 0-1,-1 0-8,2-13 102,10-18-12,1 0 0,15-29-90,6-14 54,40-109-1195,-97 264 763,-2 3 315,13-38 44,-3 0-1,-5 9 20,17-45 21,-1-1 0,0 1-1,0 0 1,-1-1 0,0 0 0,-7 7-21,13-16 2,0 0-1,0 0 1,0 0-1,0 0 1,0 0-1,0 0 1,0 0 0,0 0-1,0 1 1,-1-1-1,1 0 1,0 0-1,0 0 1,0 0-1,0 0 1,0 0 0,0 0-1,0 0 1,0 0-1,0 0 1,0 0-1,0 0 1,0 0-1,0 0 1,0 0 0,0 0-1,0 0 1,0 0-1,0 0 1,0 0-1,-1 0 1,1 0-1,0 0 1,0 0 0,0 0-1,0 0 1,0 0-1,0 0 1,0 0-1,0 0 1,0 0 0,0 0-1,0 0 1,0 0-1,0 0 1,0 0-1,0 0 1,-1 0-1,1 0 1,0 0 0,0 0-1,0 0 1,0 0-1,0 0 1,0 0-1,0 0 1,0 0-1,0 0 1,0 0 0,0 0-1,0-1 1,0 1-1,0 0 1,0 0-1,0 0 1,0 0-1,0 0 1,0 0 0,0 0-2,1-7 35,4-11-15,163-418 6,-140 367-40,0 0-161,2 2 0,10-11 175,-36 72-136,-7 12 40,-9 19-24,-52 152-175,20-53 2028,-28 52-1733,70-173 45,0 3 108,-1 0 0,0-1-1,0 1 1,0-1 0,0 0 0,-1 0 0,-2 2-153,23-43 396,238-495-496,-233 483 36,-1 3 6,24-53-383,6-31 441,-43 106-105,-10 22 15,-2 4 55,-4 7-11,-26 50-102,3 2 1,-7 21 147,9-17-28,-91 201 995,107-235-657,11-25-141,3-7-81,6-11 7,57-111-60,-6-3 1,-5-1 0,-5-3-1,11-66-35,-49 160-133</inkml:trace>
  <inkml:trace contextRef="#ctx0" brushRef="#br0" timeOffset="-1918.221">628 207 15046,'-78'191'-250,"21"-45"1356,-60 106-1106,111-240 125,7-14-26,8-17-20,18-41-13,188-386-2266,-210 438 2139,-3 3 6,0 0 0,1 1 0,0-1-1,0 1 1,0-1 0,0 1 0,1 0 0,-1 0 0,1 1 0,3-3 55,-7 6-6,0 0 1,0-1 0,0 1-1,0 0 1,0 0 0,1 0-1,-1 0 1,0 0-1,0 0 1,0-1 0,0 1-1,0 0 1,0 0-1,1 0 1,-1 0 0,0 0-1,0 0 1,0 0-1,0 0 1,0 0 0,1 0-1,-1 0 1,0 0-1,0 0 1,0 0 0,0 0-1,1 0 1,-1 0-1,0 0 1,0 0 0,0 0-1,0 0 1,0 0 0,1 0-1,-1 0 1,0 0-1,0 0 1,0 0 0,0 0-1,0 0 1,1 0-1,-1 0 1,0 1 0,0-1-1,0 0 1,0 0-1,0 0 1,0 0 0,0 0-1,0 0 1,1 1-1,-1-1 1,0 0 0,0 0-1,0 0 1,0 0 0,0 1-1,0-1 1,0 0-1,0 0 1,0 0 0,0 0-1,0 0 1,0 1 5,-2 11-58,1-10 33,-3 13-22,-1 0 1,-1-1-1,-1 1 1,-5 8 46,-12 25-1,-32 76 1187,-6-2 1,-43 60-1187,93-160 182,25-40 12,325-577-499</inkml:trace>
  <inkml:trace contextRef="#ctx0" brushRef="#br0" timeOffset="-1920.221">728 207 15003,'-69'147'-176,"4"-1"243,-67 105 311,61-119-36,68-127-326,-10 19 142,1 1 0,-8 23-158,18-33 71,4-14-35,4-7 9,9-18-1,-2 0 0,0 0-1,1-7-43,9-20 5,36-64-83,59-121-96,-66 122 114,-2-11 60,-33 81-41</inkml:trace>
  <inkml:trace contextRef="#ctx0" brushRef="#br0" timeOffset="-1922.221">730 207 15693,'-1'5'-7,"-40"111"69,-4-2 0,-25 39-62,-44 69 839,332-642-497,-181 345-321,-20 40-28,18-35-180,-30 61 187</inkml:trace>
  <inkml:trace contextRef="#ctx0" brushRef="#br0" timeOffset="-1924.221">800 208 16234,'-16'46'-51,"-103"269"286,-37 7 909,125-260-693,27-53-272,6-11-98,11-17-13,-13 18-64,80-136-382,-6-3-1,-6-3 0,-4-9 379,-42 95-174,0 0-249,-1 11 423</inkml:trace>
  <inkml:trace contextRef="#ctx0" brushRef="#br0" timeOffset="-1926.221">844 208 16346,'-9'26'-47,"7"-19"34,-87 228-60,44-128 454,-13 14-381,12-38 256,86-155-202,29-71-54,22-81-407,-32 84 204</inkml:trace>
  <inkml:trace contextRef="#ctx0" brushRef="#br0" timeOffset="-2">881 208 15315,'-32'78'0,"5"-13"-14,-16 35 106,-3-3 0,-5-1 1,-4-3-1,-53 69-92,102-155 4,5-4-17,-1 0-1,0-1 1,1 1 0,-1-1-1,0 0 1,-1 0 0,1 1-1,0-1 1,-1-1 0,1 1-1,-1 0 14,2-2-9,1 0-1,0 0 1,0-1-1,0 1 1,0 0-1,-1 0 1,1 0-1,0-1 1,0 1-1,0 0 0,0-1 1,0 1-1,0 0 1,0 0-1,0-1 1,0 1-1,0 0 1,0 0-1,0-1 1,0 1-1,0 0 1,0-1-1,0 1 1,0 0-1,0 0 0,0-1 1,0 1-1,0 0 1,0 0-1,0-1 1,1 1-1,-1 0 1,0 0-1,0-1 10,14-37-1178,1 1-1,1 0 0,13-18 1179,-25 47-257,115-208-5212,-101 188 5288,-18 28 181,0 0 1,1-1-1,-1 1 1,0 0-1,0-1 1,0 1-1,1 0 1,-1-1-1,0 1 0,0 0 1,1 0-1,-1-1 1,0 1-1,1 0 1,-1 0-1,0 0 1,1 0-1,-1-1 1,0 1-1,1 0 0,-1 0 1,1 0-1,-1 0 1,0 0-1,1 0 1,-1 0-1,0 0 1,1 0-1,-1 0 1,1 0-1,-1 0 0,1 1 6,-1-1 0,0 1-1,0 0 1,1-1 0,-1 1 0,0 0-1,0 0 1,0-1 0,1 1 0,-1 0-1,0 0 1,0-1 0,0 1 0,0 0-1,-1 0 1,1-1 0,0 1-6,-3 15 229,0 0 0,-2 0 0,0 0 1,0-1-1,-2 0 0,-3 6-229,-4 11 600,-220 467 6156,219-468-6659,6-12-21,-46 96 302,43-86-230,1 1 0,-6 29-148,14-47 13,2-9-39,0 1 1,0 0 0,1-1 0,-1 1-1,1 0 1,0 0 0,0 3 25,8-22-964,13-61-1115,-3 9-2232,15-33 4311,21-25-2358,-42 101 2001,1 0 0,1 1 1,15-19 356,-28 40 10,0 1 0,0-1-1,1 1 1,-1-1 0,1 1 0,-1-1 0,1 1 0,-1 0 0,1 0 0,0 0 0,0-1-10,-2 2 11,0 0-1,1 0 0,-1 0 1,0 0-1,0 0 1,1 0-1,-1 1 0,0-1 1,0 0-1,0 0 1,1 0-1,-1 0 0,0 0 1,0 0-1,1 0 1,-1 0-1,0 0 0,0 1 1,0-1-1,0 0 1,1 0-1,-1 0 0,0 0 1,0 1-1,0-1 1,0 0-1,1 0 0,-1 1 1,0-1-1,0 0 1,0 0-1,0 0 0,0 1 1,0-1-1,0 0 1,0 0-1,0 1 0,0-1 1,0 0-1,0 0 1,0 1-1,0-1 0,0 0 1,0 0-11,0 6 225,-1 0-1,1 1 1,-1-1 0,0 0 0,-2 5-225,-17 52 1864,-2-1 1,-3-1 0,-4 1-1865,-95 175 2748,112-214-2636</inkml:trace>
  <inkml:trace contextRef="#ctx0" brushRef="#br0" timeOffset="-1">265 1531 14975,'0'-3'-9,"3"-6"-22,0-1 1,0 1 0,1 0-1,0 0 1,2-1 30,6-16-184,8-25-822,3 1 1,2 1-1,28-40 1006,-53 88-20,1 0-1,-1 1 1,0-1-1,1 0 1,-1 1-1,1-1 1,-1 0-1,1 1 1,-1-1-1,1 1 0,-1-1 1,1 1-1,-1-1 1,1 1-1,0-1 1,-1 1-1,1-1 1,0 1-1,0 0 1,-1 0-1,1-1 1,0 1 20,-1 1-14,0 1-1,1-1 1,-1 0 0,0 0-1,0 1 1,0-1 0,0 0-1,0 1 1,0-1 0,-1 0 0,1 0-1,0 1 1,-1-1 0,1 0-1,-1 0 1,0 1 14,-56 167 3397,-3-24-3397</inkml:trace>
  <inkml:trace contextRef="#ctx0" brushRef="#br0" timeOffset="-3">302 1531 15192,'104'-327'-3395,"-40"102"1860,-80 251 2517,4-8-624,-72 134 2019,-5 7-914,-18 29-747,123-222-632,0-1 0,0-6-84,0 1-13,160-398-598,-137 347 415,-33 81 129,-8 17-38,-111 231-109,56-124 361,-139 265 792</inkml:trace>
  <inkml:trace contextRef="#ctx0" brushRef="#br0" timeOffset="-5">79 1571 16256,'17'-33'102,"3"-9"28,12-38-130,29-104-17,-4 10-468,-46 144 300,4-13-823,16-28 1008,-24 59-176,-7 12 173,0 0 0,0 0 0,0 0 0,0 0-1,0 0 1,0 0 0,0 0 0,0 0 0,0 0-1,0 0 1,0 0 0,0 0 0,0 0 0,0 0-1,0 0 1,0 0 0,0 0 0,0 0 0,0 0 0,0 0-1,0 0 1,0 0 0,0 0 0,0 0 0,1 0-1,-1 0 1,0 0 0,0 0 0,0 0 0,0 0-1,0 0 1,0 0 0,0 0 0,0 0 0,0 0-1,0 0 1,0 0 0,0 0 0,0 0 0,0 0-1,0 0 1,0 0 0,0 0 0,0 0 3,-8 26-134,-71 147-16,19-46 97,-58 113 282,65-137 129</inkml:trace>
  <inkml:trace contextRef="#ctx0" brushRef="#br0" timeOffset="-7">25 1571 15039,'39'-58'-60,"3"-13"-10,-3-1-1,26-69 71,29-113-1915,-40 99-474,-42 123 1781,-7 25 339,-6 14 186,-4 14 52,-81 236 1008,74-224-709,-16 39 1420,-30 56-1688,-45 64 1803,83-153-1351,31-53 75,11-18-492,31-60-693,-4-1 1,5-27 657,71-199-6814,-117 295 6182,-1 4-41,0 2 0,8-17 673,-21 66 366,-39 133 5871,-39 85-6237,-9-9 2314,146-374-5981,26-40 3667,-49 110-823,-25 56 730,-2-1 5,2 0 0,-1 0 0,1 0 0,1 1 1,1-2 87,-7 10-1,0-1 0,0 1-1,0 0 1,0 0 0,0 0 0,0 0 0,0 0 0,0 0 0,0 0 0,0-1 0,0 1 0,1 0 0,-1 0 0,0 0 0,0 0 0,0 0 0,0 0 0,0 0 0,0 0 0,0 0 0,0 0 0,1 0 0,-1-1 0,0 1 0,0 0 0,0 0 0,0 0 0,0 0-1,0 0 1,1 0 0,-1 0 0,0 0 0,0 0 0,0 0 0,0 0 0,0 0 0,0 0 0,1 0 0,-1 1 0,0-1 0,0 0 0,0 0 0,0 0 0,0 0 0,0 0 0,1 0 0,-1 0 0,0 0 0,0 0 0,0 0 0,0 0 0,0 0 0,0 1 0,0-1-1,0 0 1,0 0 0,0 0 0,0 0 0,0 0 0,1 0 0,-1 1 0,0-1 0,0 0 0,0 0 0,0 0 0,0 0 0,0 0 0,0 0 1,0 4-7,0 0 1,1-1-1,-1 1 1,0-1-1,-1 1 1,1 0-1,-1-1 0,1 1 1,-1-1-1,0 1 1,-1 0 6,0 5-5,-38 127 1384,-5-2 1,-13 13-1380,27-72 630</inkml:trace>
  <inkml:trace contextRef="#ctx0" brushRef="#br0" timeOffset="-9">197 1558 13749,'17'-45'0,"18"-49"-661,-49 126-999,4-11 1282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606 118 13413,'-19'30'607,"-16"33"-219,23-44-351,0 2-1,2-1 0,0 1 1,-2 9-37,1 7 68,-40 115 72,35-112-81,-6 8-59,8-21 23,2 2 1,0-1-1,0 10-23,4-13 23,-1 0 0,-4 5-23,4-9 6,1 1 1,0 0 0,1 2-7,0 0 36,-1 0 0,-1 0 1,-6 11-37,-12 29 17,-27 73 39,43-109-34,2 0 0,0 0 0,1 7-22,7-32 0,-1 10 10,0 0 0,-2 0 0,1-1 0,-2 1 0,0-1 0,0 0 0,-2 2-10,4-9 4,1 1 0,0-1 0,0 0 0,0 0 0,1 1-1,0-5-3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426 122 9538,'-7'25'0,"3"-14"34,1 0 0,-2 0 0,1 0 0,-7 9-34,-9 24 200,-8 38-47,3 10-153,-4 9 31,2-10 57,3 2-1,-2 39-87,19-96 31,-2 1 1,-10 26-32,-10 37 98,19-43-60,5-30 4,-5 21-42,-5 11 14,8-28-207,-1 0-1,-4 7 194,-13 17-28,0-18 21,17-29 63,6-1 122,-6 9 21,8-16-162,0 1 1,0-1 0,0 0-1,-1 1 1</inkml:trace>
  <inkml:trace contextRef="#ctx0" brushRef="#br0" timeOffset="1">0 1498 10894,'0'-1'-364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3:08.5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0 260,'0'2772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90 14631,'-93'256'863,"5"32"-712,50-158-87,-87 329 236,116-420-323,1 0 0,2 6 23,5-41-131,0-1-1,0 0 0,0 0 0,0 0 1,0 0-1,0 0 0,-1-1 1,-1 3 131,2-2-188,3-3-530,0-8 478,-2-10 238,1 1 1,1-1-1,1 1 0,0 0 0,4-11 2,21-77 383,-10 32 616,11-23-999,242-606 505,-243 634-503,-18 39-21,1 1 0,2 0 0,1 1 0,-2 5 3</inkml:trace>
  <inkml:trace contextRef="#ctx0" brushRef="#br0" timeOffset="-1">536 77 15431,'-3'11'-2,"-132"391"1290,78-221-547,-28 112 138,62-193-412,-9 101-467,28-133 111,3-42-305,-1-1-1,-1 0 1,-4 13 194,60-262-1176,-21 100 1161,36-129-25,21-26 40,95-208-7,-183 484 8</inkml:trace>
  <inkml:trace contextRef="#ctx0" brushRef="#br0" timeOffset="1917.22">628 77 17160,'-8'83'62,"4"-30"-24,-3 8-38,-5-3 34,-2-1 0,-14 33-34,-47 113 45,41-115-40,-37 91 3,-62 180 42,122-327-33,1 1 0,2 1 1,1 0-1,3-8-4</inkml:trace>
  <inkml:trace contextRef="#ctx0" brushRef="#br0" timeOffset="1918.22">246 1467 17606,'4'-12'6,"3"-10"4,-1-2-10,1 1 3,152-497-126,-91 330-161,64-124 284,-111 269-16,5-12 181,2 2 0,2 1 0,15-17-165,-37 62 105,-6 13-28,-7 15-15,-84 248 77,34-77-8,-36 133 53,77-266-238,-3 12-302,-2-2 0,-3 0 0,-11 18 356,39-118-776,135-444 1555,-57 197-163,28-79-496,-109 352-122</inkml:trace>
  <inkml:trace contextRef="#ctx0" brushRef="#br0" timeOffset="-5">772 63 17996,'-7'14'34,"-1"6"11,1 1-1,0-1 1,-1 16-45,-7 19 45,-21 70 9,-13 41 55,-18 28-109,-76 157 131,134-328-109,3-8 20,0 0-1,-1 0 0,0-1 1,-5 5-42,15-39 142,70-208-24,-6 18-156,74-326-214,-123 440 178,-17 84 41</inkml:trace>
  <inkml:trace contextRef="#ctx0" brushRef="#br0" timeOffset="1915.22">662 77 18404,'-18'40'-9,"0"4"-1,-10 40 10,7-21 86,-128 347 352,-71 217-276,211-595-226,1-4-249,-1 0-1,-5 6 314</inkml:trace>
  <inkml:trace contextRef="#ctx0" brushRef="#br0" timeOffset="1916.22">163 1467 17734,'0'-2'-55,"0"-19"-138,7-35-213,3 0 0,7-18 406,34-109-1266,-43 153 1044,2-4 30,-2 10 71,-1 0-1,-2-1 1,0-2 121,-4 17-27,-4 7-1,-9 18 13,-21 44 326,2 1 0,4 2-1,-1 7-310,-7 16 185,-34 89 441,72-192-432,18-51-155,-4-1 0,-3-1-39,3-12-141,-10 53 76,-1 4-46,-1 1 0,-1-10 111,-4 26-99,-3 22 11,0-1 61,-5 15-20,-35 139-9,-17 97 822</inkml:trace>
  <inkml:trace contextRef="#ctx0" brushRef="#br0" timeOffset="1914.22">62 1467 16578,'75'-176'-246,"-23"47"127,-46 115 113,-1 1 35,0 1 0,1 0 0,0 0 0,1 0 0,0 1 0,9-11-29,-16 22 4,1 0-1,-1 0 1,0 0 0,0 0 0,0 0-1,0 0 1,0 0 0,0-1 0,0 1 0,0 0-1,1 0 1,-1 0 0,0 0 0,0 0-1,0 0 1,0 0 0,0 0 0,1 0 0,-1 0-1,0 0 1,0 0 0,0 0 0,0 0-1,0 0 1,1 0 0,-1 0 0,0 0-1,0 0 1,0 0 0,0 0 0,0 0 0,0 0-1,1 0 1,-1 0 0,0 0 0,0 0-1,0 0 1,0 1 0,0-1 0,0 0 0,1 0-1,-1 0 1,0 0 0,0 0 0,0 0-1,0 0 1,0 1 0,0-1 0,0 0 0,0 0-1,0 0 1,0 0 0,0 0 0,0 0-1,0 1 1,0-1 0,0 0 0,0 0-1,0 0 1,0 0 0,0 0 0,0 1 0,0-1-1,0 0 1,0 0 0,0 0 0,0 0-4,0 12 116,-7 22 38,-2 0-1,-8 18-153,6-21 71,-37 131 482,36-115-213,4-9-66</inkml:trace>
  <inkml:trace contextRef="#ctx0" brushRef="#br0" timeOffset="1912.22">195 1467 18894,'2'-3'9,"44"-109"-9,-14 30-252,17-24 252,-45 100-83,-3 10-25,-7 39 19,-2-1 0,-5 15 89,1-7 3,-18 63 435</inkml:trace>
  <inkml:trace contextRef="#ctx0" brushRef="#br0" timeOffset="1910.22">272 1467 19351,'34'-85'108,"38"-83"-844,-65 155 438,-6 21-3,-8 22 116,-34 87 79,21-63 575,2 0 0,18-51-469</inkml:trace>
  <inkml:trace contextRef="#ctx0" brushRef="#br0" timeOffset="1908.22">316 1478 18670,'1'-3'-23,"18"-50"23,-8 19-602,2 2 1,2-3 601,-29 62 170,2 1 0,1 0 1,1 1-1,1 0 0,5-13-79</inkml:trace>
  <inkml:trace contextRef="#ctx0" brushRef="#br0" timeOffset="1906.22">347 1478 18449,'20'-64'-247,"8"-39"247,37-111-1140,-92 279 868,-15 21 272,7-14 400,29-60-298,-5 10 257,1 0 0,2 1 0,-4 14-359,10-25 87,2-12-86,0 0 0,0 0 0,0 0 0,0 0 0,0 0 0,0 0 0,0 0 1,0 0-1,0 1 0,0-1 0,0 0 0,0 0 0,1 0 0,-1 0 1,0 0-1,0 0 0,0 0 0,0 0 0,0 0 0,0 0 0,0 0 1,0 0-1,0 0 0,0 0 0,0 0 0,0 1 0,0-1 0,0 0 1,0 0-1,0 0 0,1 0 0,-1 0 0,0 0 0,0 0 0,0 0 1,0 0-1,0 0 0,0 0 0,0 0 0,0 0 0,0 0 0,0 0 0,0 0 1,1 0-1,-1 0 0,0 0 0,0 0 0,0 0 0,0 0 0,0-1 1,0 1-1,0 0 0,0 0 0,0 0 0,0 0 0,0 0-1,2-1 7,-1-1-1,1 1 1,-1-1-1,0 0 0,0 1 1,0-1-1,0 0 1,1-2-7,15-39-13,-1 0 0,-2-1 0,-2-3 13,20-63-19,-31 107 14,-1 2 3,0 0-1,0 1 0,0-1 0,0 0 1,1 0-1,-1 0 0,0 1 0,1-1 1,-1 0-1,0 1 0,1-1 0,-1 0 1,1 1-1,-1-1 0,1 0 0,-1 1 0,1-1 1,0 1-1,0-1 3,-1 2-6,0-1 0,1 1-1,-1 0 1,0 0 0,0 0 0,0 0 0,0 0-1,0-1 1,0 1 0,0 0 0,0 0 0,0 0-1,0 0 1,-1 0 0,1-1 0,0 1 0,0 0 0,-1 0-1,1 0 7,-1 0-13,-15 62-82,8-26 99,-3 0 1,-9 22-5,13-43 36,22-48 113,-1 0 0,7-25-149,19-78-22,-32 107 44,20-84-17,-4 0 0,-4-10-5,-8 24 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545 132 14441,'-11'25'388,"0"3"47,1 1-435,-15 39 145,-30 76 254,26-64 353,-22 41-752,4-17 194,5 2 0,-16 65-194,32-91 59,4-13 20,-9 47-79,-16 75 94,34-139-65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416 121 10590,'-36'90'2334,"-72"181"-810,51-117-1330,-8 28 199,3 24-393,2-6 292,55-184-393,5-11-115,-2-1 0,1 0 1,0 1-1,-1-1 0,0 0 0,0 0 0,0 0 0,0 0 0,-3 4 216,5-8-27,0 0 1,0 0-1,0 0 0,0 0 1,0 0-1,0 0 0,0 0 1,0 0-1,0 0 1,-1 0-1,1 0 0,0 0 1,0 0-1,0 0 0,0 1 1,0-1-1,0 0 0,0 0 1,0 0-1,0 0 1,0 0-1,0 0 0,0 0 1,0 0-1,0 0 0,0 0 1,-1 0-1,1 0 1,0 0-1,0 0 0,0 0 1,0 0-1,0 0 0,0 0 1,0 0-1,0 0 0,0 0 1,0 0-1,0 0 1,0 0-1,0 0 0,0 0 1,-1 0-1,1 0 0,0 0 1,0-1-1,0 1 1,0 0-1,0 0 0,0 0 1,0 0-1,0 0 0,0 0 1,0 0-1,0 0 1,0 0-1,0 0 0,0 0 1,0 0-1,0 0 0,0 0 1,0 0-1,0-1 0,0 1 27,-1-10-984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477 119 3337,'2'-7'442</inkml:trace>
  <inkml:trace contextRef="#ctx0" brushRef="#br0" timeOffset="1">475 112 15324,'-90'229'2244,"-4"19"-1317,66-180-894,-108 277 516,83-195-1764,-7 50 1215,47-139-458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32 125 3593,'14'-29'1680</inkml:trace>
  <inkml:trace contextRef="#ctx0" brushRef="#br0" timeOffset="1">39 96 12865,'-3'6'10</inkml:trace>
  <inkml:trace contextRef="#ctx0" brushRef="#br0" timeOffset="-1">33 109 12887,'-8'22'35,"1"0"0,2 0 0,0 1 0,-2 20-35,7-42 7,0 0 0,0 0 0,-1 0 1,2 0-1,-1 0 0,0 0 0,0 0 1,0 0-1,0 0 0,1 0 0,-1 0 0,0 0 1,1 0-1,-1 0-7,0-1 4,1 0 0,-1 0 1,0 1-1,0-1 0,0 0 0,1 0 1,-1 0-1,0 0 0,0 1 0,1-1 1,-1 0-1,0 0 0,1 0 1,-1 0-1,0 0 0,1 0 0,-1 0 1,0 0-1,0 0 0,1 0 0,-1 0 1,0 0-1,1 0 0,-1 0 0,0 0 1,1 0-1,-1 0 0,0 0-4,3-2 26,0 1 0,0-1-1,0 0 1,0 0 0,-1 0-1,1 0 1,0-1-26,146-141 280,-147 142-281</inkml:trace>
  <inkml:trace contextRef="#ctx0" brushRef="#br0" timeOffset="-3">238 96 14090,'-7'28'752,"-15"43"-752,11-35 325,-2-1 31,13-30-197,3-8-44,6-14 34,18-37 42,-10 20-156,0 0 0,3 2 0,-11 18-35</inkml:trace>
  <inkml:trace contextRef="#ctx0" brushRef="#br0" timeOffset="-5">305 83 16162,'-1'3'-2,"-7"15"44,1 0 1,1 1 0,1 0-1,-3 17-42,6-4 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530 46 15236,'-44'127'1165,"-39"116"-346,6 22-819,31-92 81,1-1 272,-56 132-353,85-267-15,-19 30 15,12-25-32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82 14341,'0'1'17,"0"1"16,0 0-1,0 1-32,1 12 147,-3-2 74,-1 0-1,0-1 1,0 1 0,-1-1 0,-1 2-221,-1 3 502,1-1 1,-3 18-503,-4 14 523,-4 3-129,-128 401 605,113-360-956,-51 153 302,-10 90-345,84-306 52,4-16-732,1-2 57</inkml:trace>
  <inkml:trace contextRef="#ctx0" brushRef="#br0" timeOffset="1">3 1525 14588,'2'-12'-996,"11"-64"996,-11 64-276,10-41-293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593 188 7435,'-1'1'157,"1"1"157,-1-1 0,0 1 0,-1 0 0,1-1 0,0 1 0,-1-1-314,-10 18 1242,7-3-368,0 0-1,0 5-873,-8 25 1070,-19 43 201,4-12-208,-9 43-1063,3 16 191,-114 404 521,115-439-425,-60 161 129</inkml:trace>
  <inkml:trace contextRef="#ctx0" brushRef="#br0" timeOffset="1">136 1643 16753,'89'-292'-1264,"15"-74"1209,-15 45 48,43-55-66,-124 354 56,-7 16 28,1 1 1,0-1-1,0 1 0,0 0 0,0 0 0,1 0 1,0 0-1,0 1 0,3-4-11,-8 10 58,1 1 0,-1 0 0,1 0 0,-1 0 0,1 0 0,0 0 0,-1 3-58,-2 8 83,-128 331 1364,108-279-1285,3-7-16,-82 250 261,-18 180-87,105-413-916,10-29 596</inkml:trace>
  <inkml:trace contextRef="#ctx0" brushRef="#br0" timeOffset="-1">144 1643 17807,'2'-13'41,"11"-59"-41,24-74 303,-15 64-213,49-162-14,74-162-76,19-38-10,-158 428 3,1 0 1,0 0 0</inkml:trace>
  <inkml:trace contextRef="#ctx0" brushRef="#br0" timeOffset="-1923.221">607 188 18557,'-1'2'0,"-5"12"-1,1 0-1,0 0 0,1 1 0,0 0 2,-5 17-10,-60 166 10,-3 8 99,-108 396 337,178-594-430,-6 17 15,1 1 1,1 0 0,1 0 0,2 1-1,0 7-21,3-34-12,-1 1 0,1-1 0,0 1 0,0 0 0,0-1 0,0 1 0,0-1 0,0 1 0,0 0 0,0-1 0,1 1 0,-1-1 0,0 1 0,0 0 0,0-1 0,1 1 0,-1-1 0,0 1 0,0-1 0,1 1 0,-1-1 0,1 1 0,-1-1 0,0 1 0,1-1 12,0 0-15,-1 0 1,1-1-1,-1 1 0,1 0 1,-1-1-1,1 1 0,-1-1 0,1 1 1,-1-1-1,0 1 0,1-1 1,-1 1-1,0-1 0,1 0 0,-1 1 1,0-1-1,0 1 0,1-1 1,-1 0-1,0 1 0,0-1 0,0 0 1,0 1 14,52-238-140,-8 35 133,61-159 21,20 8 1,-114 322-31,-4 12-166,0 1-1,9-15 183,-7 14-348,-7 16-96</inkml:trace>
  <inkml:trace contextRef="#ctx0" brushRef="#br0" timeOffset="-4">609 188 16866,'-2'14'-288,"-23"108"76,-9 11 212,3-12-48,-97 316 327,-27-13 22,141-388-281,-2 2 29,2 0 1,2 1-1,-1 14-49</inkml:trace>
  <inkml:trace contextRef="#ctx0" brushRef="#br0" timeOffset="-3">173 1643 17189,'45'-142'78,"-27"80"-71,244-729-10,-212 648-7,37-132-20,-75 233 29</inkml:trace>
  <inkml:trace contextRef="#ctx0" brushRef="#br0" timeOffset="-1927.221">648 188 17191,'-41'141'43,"0"12"17,-60 148-60,55-185 35,-75 214 81,118-321-111,-2 5 4,0 1 1,1 0 0,1 0-1,0 0 1,1 0 0,1 1-10,1-16 0,0 0 1,0 1-1,0-1 1,0 0-1,0 0 1,0 1-1,0-1 1,0 0-1,-1 0 0,1 1 1,0-1-1,0 0 1,0 0-1,1 0 1,-1 1-1,0-1 1,0 0-1,0 0 1,0 1-1,0-1 1,0 0-1,0 0 1,0 0-1,0 1 1,0-1-1,1 0 1,-1 0-1,0 0 0,0 1 1,0-1-1,0 0 1,1 0-1,-1 0 1,0 0-1,0 0 1,0 1-1,1-1 1,-1 0-1,0 0 1,0 0-1,8-8 14,8-22 4,-15 28-16,21-52-17,-2 0 0,-2-1-1,7-45 16,-1 7-7,47-128-21,-17 59 16,35-144-36,-83 283 39,2 0 0,1 1 9,-5 12 0</inkml:trace>
  <inkml:trace contextRef="#ctx0" brushRef="#br0" timeOffset="-6">641 188 17704,'-5'13'103,"-6"18"142,-3 17-245,-1-1 91,-116 318 187,-15-7-56,32-83-29,51-91-86,33-92-463,24-69 28,5-17 91,3-12-137,21-71 274,33-105 37,133-371 176,-57 202 417,-121 321-458,-11 24-17,-8 15 5,-13 21 25,1 1 1,-12 28-86,-31 73 161,20-37-80,-135 301 37,126-259-27,-32 135-91,80-259 3,1-4-1,0 1-1,1 0 1,0-1-1,1-3 0</inkml:trace>
  <inkml:trace contextRef="#ctx0" brushRef="#br0" timeOffset="-5">37 1643 19019,'11'-27'27,"1"-6"3,7-29-30,5-15 13,28-65-305,46-83 292,-119 286-34,-46 125 708,52-135-312,2 1-1,-4 37-361,17-88-4,-2 28 108,1-28-122,1-1 1,0 1-1,0 0 0,0-1 1,0 1-1,0 0 0,0-1 1,0 1-1,0 0 0,0-1 1,0 1-1,0-1 0,1 1 1,-1 0-1,0-1 0,0 1 1,1-1-1,-1 1 0,0 0 1,1-1-1,-1 1 0,0-1 1,1 1-1,-1-1 0,1 1 1,-1-1-1,1 0 0,-1 1 1,1-1-1,-1 1 1,1-1-1,0 0 18,0 0-96,-1 0 0,1-1 1,0 1-1,0 0 0,0-1 1,-1 1-1,1-1 0,0 1 1,0-1-1,-1 1 0,1-1 0,-1 1 1,1-1-1,0 0 0,-1 1 1,1-1-1,-1 0 0,0 0 0,1 0 96,10-18-1695,-8 13 1080,7-15-356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1254 5457,'-15'42'2729,"-3"6"140,2 2-1,2 3-2868,12-28 1383,2-25-1363,0 1-1,0-1 1,0 0-1,0 0 1,0 0-1,0 0 1,0 0 0,0 1-1,0-1 1,0 0-1,0 0 1,0 0-1,0 0 1,1 1-1,-1-1 1,0 0-1,0 0 1,0 0-1,0 0 1,0 0-1,0 0 1,0 1-1,0-1 1,0 0-1,1 0 1,-1 0-1,0 0 1,0 0 0,0 0-1,0 0 1,0 0-1,0 0 1,1 0-1,-1 1 1,0-1-1,0 0 1,0 0-1,0 0 1,0 0-1,1 0 1,-1 0-1,0 0-19,9-12 554,14-40-34,1-11-520,-3 9 120,49-141 1208,-3-22-1328,-9 27 508,26-44-508,-51 147 84,-4-2 0,7-49-84,-34 130 3,0 1 0,-1-1 0,0 1 1,0-1-1,-1 0 0,0 0 0,-1 1 0,1-1 0,-1 6-3</inkml:trace>
  <inkml:trace contextRef="#ctx0" brushRef="#br0" timeOffset="1">441 75 20263,'-1'1'5,"1"1"5,0 0 0,0 0 0,0 0 1,0 0-1,0 0 0,0 0 0,0 0 0,0 0 0,1 0-10,-1-1 6,1 0 0,-1-1 1,1 1-1,-1 0 0,1 0 0,-1 0 0,1 0 0,0-1 1,-1 1-1,1 0 0,0 0 0,0-1 0,0 1 0,-1-1 1,1 1-1,0-1 0,0 1 0,0-1 0,0 1-6,4 0 17,0 0 0,-1 0 0,1-1 0,0 1 0,0-1-1,-1 0 1,1 0 0,3-1-17,-7 1 3,0 0 0,0 0-1,-1 0 1,1 1 0,0-1 0,0 0 0,0 1-1,-1-1 1,1 1 0,0-1 0,-1 1-1,1-1 1,0 1 0,-1-1 0,1 1 0,0 0-1,-1-1 1,1 1 0,-1 0 0,1 0 0,-1-1-1,1 2-2,-1-1 7,1 0-1,0 0 1,-1 1 0,1-1-1,-1 0 1,1 1-1,-1-1 1,0 0-1,1 1 1,-1-1 0,0 1-1,0 0-6,-1 0 15,1 0-1,-1-1 1,0 1-1,0-1 1,0 1-1,0-1 1,0 1-1,0-1 1,0 0-1,-1 1-14,-6 7 50,2 0-27,-1 0 0,0-1 0,0 0 0,-1 0 0,-1 0-23,-24 26 30,43-50-1107,-1 0 1,4-10 1076,16-28-4031,-28 52 4011,2-3-869,-10 4 1728,8 10 86,-1-2-790,0 1 1,0 0-1,-1-1 0,0 1 0,-1-1 1,1 1-1,-2-1 0,1 0 0,-1 0 1,0 0-1,0 0 0,-2 2-135,-6 13 843,11-22-829,0 0-1,0 0 1,0 0 0,0 0-1,0 0 1,0 0 0,0 0-1,0 0 1,0 0-1,0 0 1,0 0 0,0 0-1,0 0 1,1 0 0,-1 0-1,0 0 1,0 0 0,0 0-1,0 1 1,0-1 0,0 0-1,0 0 1,0 0 0,0 0-1,0 0 1,0 0-1,0 0 1,0 0 0,0 0-1,0 0 1,0 0 0,0 0-1,0 0 1,0 0 0,0 0-1,0 0 1,0 0 0,0 0-1,0 0-13,8-11 169,1-5 25,8-11-197,-16 26 237,0-1 0,0 1 0,0-1 1,0 1-1,1 0 0,-1 0 0,0-1 0,1 1 0,-1 0 0,1 0 0,0 1 0,-1-1 0,2-1-234,11 2 1298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738 276 16922,'-14'35'332,"-66"151"153,14-31-152,19-53-59,-50 119 184,-15 57-269,64-170 111,-49 83-300,61-130 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3:02.4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188 1,'-63'0</inkml:trace>
  <inkml:trace contextRef="#ctx0" brushRef="#br0" timeOffset="1904.402">125 1,'1968'0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40 7169,'0'0'20</inkml:trace>
  <inkml:trace contextRef="#ctx0" brushRef="#br0" timeOffset="-1">486 66 9159,'-4'4'307,"0"2"-59,3-4 780,0-5 557,2-2-405,-1 4-1155,0 0 1,0 1-1,1-1 1,-1 1-1,0-1 1</inkml:trace>
  <inkml:trace contextRef="#ctx0" brushRef="#br0" timeOffset="-3">494 66 14668,'-2'10'101,"-1"1"20,0 0 1,-1 0-1,0 0 0,-1-1 0,0 1 0,-4 3-121,-18 44 658,-53 190 182,6-20-742,22-100 53,-6-3 1,-8 2-152,58-112 7,-16 29-51,5-10 214,-9 23-170,24-47-141,0 1 0,0 0 0,1 1 0,1-1 0,-1 0 0,2 1 0,-1 6 141,2 2-963,0-4 388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633 128 14243,'-22'48'1217,"-13"46"-1217,12-34 125,-32 106 28,26-73-49,-14 20-104,-97 253 172,117-301-297,-15 43-547,-23 62-1135,45-133 1946,-2-1 1,-1 0-1,-3 1-139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27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13 185 2272,'-1'0'1201,"-1"-2"-177,0 0 24,1 1 8,-1-1 17,0 0-33,1 1-96,-1-1-160,2-4-128,2-3-280,1 0-119,-1 4-177,11-2-24,10-6-8,43-43 0,-43 35-825,1-4-1415,-1 4 1440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29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58 3905,'-34'34'2080,"42"-38"-615,0-3-297,0-3-568,5 5-144,2-5-128,0 2-64,6 2-104,-4-6-32,1 4-48,0 0-224,-2-6 112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2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2425,'133'-46'1064,"-123"41"-584,1 0-168,3-2-256,-3 1-56,9-2-1040,-5 1 768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29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2280,'145'-53'1409,"-132"45"-97,0 3-288,0-1-376,0-4-127,-1-2-201,1 4-112,-2 3-160,1 2-32,1 3-16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36 2353,'-70'22'1480,"74"-22"24,5 0-112,2-2-223,-1-5-193,5 2-376,1-1-176,9-1-248,1 4-72,4 1-64,3 1 0,-4-3 0,6-2 0,1 1-16,0 0-288,-3 0 200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0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28 464,'148'-28'168,"-135"31"-152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50 4577,'-60'-15'2376,"60"19"-583,0-4-249,1 0-384,-1 0-119,0-2-233,0 0-80,0 1-232,17-4-88,11-5-168,46-8-88,-37 18-80,-1 0-8,9 8-448,-4-6-424,-3-1 496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2777,'118'-39'1904,"-106"39"0,1 2-551,0 3-769,3-2-256,4 7-312,-3-2-296,1 0-1769,-2-1 1449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53:08.5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159 0,'1791'0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 4897,'-77'-12'2401,"92"12"-769,0 0-296,5 0-464,1 3-143,2 2-297,3 5-72,2 3-120,5 2-64,3 0-96,2 1-16,0-1 8,-2 2-224,2 6-1248,-6-7 1007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2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3353,'113'21'1688,"-101"-16"-696,-2 3-328,8 1-384,1-1-167,0 3-97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8:0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1 551 1496,'30'-26'1781,"-6"8"2934,-20 16-4353,0 0-1,-1 1 0,1-1 1,0 1-1,0 0 1,4 0-362,8-3 245,87-29 967,-45 13-910,-36 13-231,0-1 0,5-3-71,29-12 45,-39 17-29,-1-1 0,0-1 0,0 0 0,13-10-16,-10 6 31,0 1-1,17-7-30,94-32 61,3 5-1,14 3-60,-90 24-18,43-20 18,-63 23-4,3 0 9,0 2 0,0 1 1,19-1-6,-9 3 72,24-10-72,-51 11-222,-16 6 116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8:0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9 263 2745,'-8'-5'5714,"10"1"-3215,20-2-2095,-10 3-60,47-14-163,7-2-67,1 3 0,61-6-114,-64 17 35,34-5-6,-74 5-24,0 0 0,11-6-5,10-3 7,29-6 16,-2 0-57,64-9 34,-43 18-6,21-1 22,-39 5-2,-28-2 9,-33 6-206,0 0 0,1 1 1,1 0 182,6 0-756,-4 1 318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8:06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1352,'0'0'203,"0"-1"0,1 1 1,-1 0-1,0-1 0,0 1 0,0 0 0,1-1 0,-1 1 0,0 0 0,1 0 0,-1-1 0,0 1 0,1 0 0,-1 0 0,0-1 0,1 1 1,-1 0-1,0 0 0,1 0 0,-1 0 0,1 0 0,-1-1 0,0 1 0,1 0 0,-1 0 0,1 0 0,-1 0-203,21-2 349,-8 1 529,174-24 845,-133 20-1688,86-7-20,-66 6-16,-31 3-461,0 1 0,15 3 462,46 2-366,99-9 366,-112 1 109,0 3-1,49 8-108,-96-3-986,2-2 986,-28-1-325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8:0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1896,'-1'1'458,"-12"2"2979,13-3-3296,-1 1 0,1-1 0,0 0 0,0 0 0,0 0 0,-1 0 0,1 0 0,0 0 0,0 0 0,-1 0 1,1 0-1,0 0 0,0 0 0,-1 0 0,1 0 0,0 0 0,0 0 0,0 0 0,-1 0 0,1 0 0,0 0 0,0 0 0,-1-1 0,1 1 0,0 0 0,0 0 0,0 0 0,0 0 1,-1 0-1,1 0 0,0-1 0,0 1 0,0 0 0,0 0 0,0 0 0,-1-1 0,1 1 0,0 0 0,0 0 0,0 0-141,16-2 415,12 0-251,28-3 271,6 2-435,35 0 61,-49 0 10,46 3-71,-27 4 45,-1 4 1,1 2 0,17 7-46,-44-8 32,0-1 0,32 1-32,10 3 24,-46-6-9,1-1-1,0-2-14,7-1 18,-20 0 52,-1-1-1,1-1 1,0-1-1,2-2-69,-16 2 184,0 0-1,0 0 0,0 1 0,0 0 1,7 1-184,-13 0-157,1-1 0,-1 1 0,0 0 1,0 1-1,0-1 0,0 1 0,0-1 0,0 1 1,0 0-1,-1 1 0,1-1 0,-1 1 0,1 0 1,-1-1 156,3 5-753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9 114 680,'-1'-2'223,"0"1"1,0-1-1,0 0 0,0 0 0,1 0 0,-1 1 0,0-1 1,1 0-1,-1 0 0,1 0 0,0 0 0,0 0 1,0 0-1,0 0 0,0 0 0,0 0 0,0 0 1,1 0-1,-1 0 0,1 0 0,-1 0 0,1 0 0,0 0 1,0 1-1,0-1 0,0 0 0,0 0 0,0 1 1,0-1-1,1 1 0,-1-1 0,0 1 0,1-1-223,1-1 122,1 0-1,-1 0 0,0 1 0,1-1 0,-1 1 1,1-1-1,0 1 0,0 1 0,0-1 0,0 0 1,0 1-1,0 0 0,1 0 0,-1 0 0,3 0-121,13 2-95,0 1 0,1 0 0,-1 2-1,13 3 96,23 5-387,21-4 289,0-4 0,0-3 0,20-4 98,37 0-39,1-1 55,99-16-16,-6 0 5,200 10-5,-309 8-329,-70 2 189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1 295 5633,'60'-23'36,"1"2"-1,1 2 1,56-8-36,378-32-2967,-444 54 3276,434-34 1420,208-21-3205,-301 24 1651,-322 31-148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35 252 5481,'-12'2'215,"10"-1"-194,0-1 1,0 0-1,0 1 1,0-1-1,0 0 1,0 0-1,0 0 1,0 0-1,0 0 1,0-1-22,2 1 27,0 0 0,0 0 1,-1 0-1,1 0 0,0 0 1,0 0-1,0-1 0,0 1 1,0 0-1,0 0 1,0 0-1,0 0 0,0 0 1,0 0-1,0-1 0,0 1 1,0 0-1,0 0 0,0 0 1,0 0-1,0 0 1,0 0-1,0-1 0,0 1 1,0 0-1,0 0 0,1 0 1,-1 0-1,0 0 0,0 0 1,0 0-1,0-1 1,0 1-1,0 0 0,0 0 1,0 0-1,0 0 0,1 0 1,-1 0-1,0 0 0,0 0 1,0 0-1,0 0 1,0 0-1,0 0 0,0 0 1,1 0-1,-1 0 0,0 0 1,0 0-1,0 0 0,0 0 1,0 0-1,0 0 0,1 0 1,-1 0-1,0 0 1,0 0-1,0 0 0,0 0-27,64-12 262,-25 6-236,385-45 53,-168 24-38,-179 18-41,571-58-45,538-4-1826,-1069 63 1148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88 156 7954,'-9'-2'94,"-2"0"25,1 0-1,-1-1 0,-7-3-118,16 6 13,1-1 0,-1 1 0,1-1 0,-1 1 0,1-1-1,0 0 1,-1 1 0,1-1 0,0 0 0,0 0 0,0 0 0,-1 0 0,1 0 0,0 0 0,0-1 0,0 1 0,1 0-1,-1 0 1,0-1 0,0 1 0,1-1 0,-1 1 0,1 0 0,-1-1 0,1 1 0,-1-1 0,1 1 0,0-2-13,0 1 3,1 1 1,-1-1 0,0 1 0,1-1 0,0 0 0,-1 1 0,1 0 0,0-1 0,0 1 0,0-1 0,0 1 0,0 0 0,0 0 0,0-1 0,0 1 0,0 0 0,0 0 0,1 0 0,-1 0 0,2 0-4,3-3-17,1 1 0,0 0 0,8-3 17,-3 2-34,1-1-54,1 1-1,0 0 1,-1 1 0,1 1-1,0 0 1,0 1 0,6 0 88,23 2-448,33 4 448,-21 0-38,290 14 129,99-16-91,355-54-32,-648 39-359,-27 3 174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47:39.8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2882,'0'21,"0"-38,0-96,0-2658,0 2769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2497,'109'7'1304,"14"-3"-208,7-2-56,8-2-328,5 2-255,3 1-546,0 1 73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3:20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53 3217,'8'0'5090,"-6"0"-4752,1 0 1,0 0 0,-1 0 0,1 0 0,0 0-1,-1-1 1,1 0 0,1 0-339,6-2 99,1 1 0,0 0 0,-1 0 1,1 1-1,0 0 0,0 1 0,0 0 0,0 1 0,0 0 0,0 1 0,0 0 1,10 3-100,-7-2 102,0-1 0,1 0 1,-1-1-1,15-1-102,-4-1 287,-18 0-112,0 1-1,0-1 1,0 2 0,4-1-175,-4 1 14,0-1 0,0 0 0,0 0 0,0-1-1,6-1-13,-6 0 29,-1 1-1,1 1 0,0-1 0,-1 1 0,1 0 0,1 1-28,0 0 25,1-1-1,0 0 0,-1 0 0,1-1 1,-1 0-1,1-1-24,0 1 21,0-1 0,0 2 1,0-1-1,0 1 0,3 1-21,25-2 73,-4 0-60,-11 2-3,1-1 1,-1-1 0,1-1-1,8-2-10,-2-1 12,1 0-1,12 2-11,-4-4 3,-31 5-2,0 1 0,0 0 0,1 0 0,-1 0 0,7 1-1,34-2 1,-41 1 0,0 0-1,1 1 1,-1 0-1,1 0 1,-1 1 0,1 0-1,-1 0 1,1 0-1,-1 1 1,3 1-1,-6-1 1,0-1 0,1 0 1,-1-1-1,1 1 1,-1-1-1,0 0 0,1 0 1,-1 0-1,4-1-1,22 0 5,-22 0 171,-12-3 211,-15-3 185,-39 3-493,13 2 69,-1 2-35,7 2-58,19-2 30,0 1 1,0 1 0,0 1-1,-15 5-85,21-4 60,0-1-1,-1-1 1,1 0-1,0-1 1,-1-1-1,1 0 1,-5-1-60,-16-1 27,0 0 1,-22 4-28,-3-1 17,-133 9 15,171-10-28,-1 1 0,-10 3-4,21-3 2,1-1 0,-1 0 0,0 0 1,-6-2-3,3 0 3,1 2 1,-10 0-4,-30-2 2,44 1-1,0 0 0,0 1-1,-1 0 1,1 1 0,0 0 0,0 0 0,-8 3-1,5-4-401,13 0 297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3:25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86 133 2240,'0'0'131,"0"0"0,0-1 0,0 1 0,0 0 0,1 0 0,-1 0 0,0-1 0,0 1-1,0 0 1,0 0 0,0 0 0,0-1 0,0 1 0,0 0 0,0 0 0,0 0 0,0-1-1,0 1 1,0 0 0,0 0 0,0-1 0,0 1 0,0 0 0,-1 0 0,1 0-1,0 0 1,0-1 0,0 1 0,0 0 0,0 0 0,0 0 0,0 0 0,-1-1 0,1 1-1,0 0 1,0 0 0,0 0 0,0 0 0,-1 0 0,1 0 0,0 0 0,0-1-131,13-1 543,1 1 0,9-1-543,-12 2 127,1-1 0,-1 0 0,0-1 1,5-1-128,54-11 722,-18 4 203,5 3-453,-42 6-378,-1-1 0,1 0 0,-1-1 0,1 0-94,4-2 164,0 1 0,14-1-164,-26 4 71,14 0 146,0 0 0,18 1-217,-16 1 52,0-1-1,4-2-51,25 1 237,-34 1-137,1-1-1,6-1-99,7-2 122,19 2-122,20-3 876,-52 4-816,0 1 0,0 1 0,0 0 0,0 1 0,0 1 0,-1 1 0,5 2-60,-9-3 4,54 11 25,-61-13-18,0-1 1,0 0-1,0-1 0,3 0-11,-6 0 17,1 0 0,-1 1 0,0 0 0,1 0 0,-1 0-1,0 0 1,1 1 0,-1-1 0,0 1 0,0 0 0,5 2-17,-7-2 13,1 0 1,0 0-1,0-1 1,0 1-1,0-1 1,0 0-1,-1 0 1,1 0-1,0 0 1,0 0-1,0-1 1,0 1-1,0-1 1,0 0-1,-1 0 1,1 0-1,1 0-13,-2 0 11,-2 1-8,0 0 0,0 0-1,1 0 1,-1 0 0,0 0 0,0 0 0,0 0-1,0 0 1,0 0 0,0 0 0,0 0 0,0 0 0,1 0-1,-1 0 1,0 0 0,0 0 0,0 0 0,0 0-1,0 0 1,0 0 0,0 0 0,0 0 0,1 0 0,-1 0-1,0 0 1,0-1 0,0 1 0,0 0 0,0 0 0,0 0-1,0 0 1,0 0 0,0 0 0,0 0 0,0 0-1,1 0 1,-1 0 0,0-1 0,0 1 0,0 0 0,0 0-1,0 0 1,0 0 0,0 0 0,0 0 0,0 0-1,0 0 1,0-1 0,0 1 0,0 0 0,0 0 0,0 0-1,0 0 1,0 0-3,-7-2 264,0 0-287,-2 0 27,-1 1 1,0-1-1,0 1 0,0 1 0,0 0 0,0 1 0,-1 0-4,-10 0 3,-7-3-3,21 1 0,1 0 1,-1 0-1,1 1 1,-4 1-1,-24 0 24,0 0-1,-1-3-23,7 2-1,16 0 2,0 1 0,0 0-1,-11 4 0,15-3 12,-1-1 1,1 1-1,0-1 0,-1-1 0,1 0 0,-1 0 0,1 0 0,-1-1 0,0-1-12,-16-2 7,-1 0 0,0 2 0,0 1-1,-20 2-6,14-1 6,6 2-6,22-1 3,-1 0 0,1-1 0,0 0 0,-1 1 0,1-2 0,0 1 0,-1 0-1,1-1 1,0 0 0,-1 0 0,0 0-3,0-2 1,-1 2 1,1-1-1,-1 1 0,0 0 0,0 0 0,0 1 0,0-1 0,0 1 1,1 1-1,-1-1 0,0 1 0,0 0 0,-1 0-1,-32 5 8,-17-2-8,7-8 32,13 6-31,7 0-1,-1-1 0,1-1 0,-18-4 0,1-2 0,42 6-1,0-1 0,1 1 0,-1 0 0,1 1 0,-1-1 0,0 0-1,1 1 1,-1 0 0,1 0 0,0 0 0,-1 0 0,1 1 0,0-1-1,-1 2 2,-1-2 0,1 1 0,-1-1 0,0 0 0,1 0 0,-1 0 0,0-1 0,0 1 0,0-1 0,-1-1 0,-22 3 0,26-1 1,-4 0 0,0 0 1,0 0-1,-1-1 1,1 1-1,-2-1-1,8 0-1,-1 0-1,1 0 1,0 0-1,-1-1 1,1 1-1,0 0 1,0 0-1,-1 0 1,1 0-1,0 0 1,-1 0-1,1 0 1,0-1-1,0 1 1,-1 0-1,1 0 1,0 0-1,0-1 1,-1 1-1,1 0 1,0 0-1,0-1 1,0 1-1,0 0 1,-1 0-1,1-1 1,0 1-1,0 0 1,0-1-1,0 1 1,0 0-1,0-1 1,0 1-1,0 0 1,0-1-1,0 1 1,0 0-1,0-1 1,0 1-1,0 0 1,0 0-1,0-1 1,0 1-1,0 0 1,0-1-1,0 1 1,1 0-1,-1-1 1,0 1-1,0 0 1,0 0-1,1-1 1,-1 1-1,0 0 1,0 0-1,0 0 1,1-1-1,-1 1 1,0 0-1,0 0 1,1 0-1,-1 0 1,0 0-1,1-1 2,12-1-12,0-1 0,0 2 0,1 0 0,11 1 12,8 2-16,-24 0 14,0-1-1,0-1 0,5 0 3,239-19-16,-224 16 13,9-1-2,99 0 183,-117 3 21,0-1-1,15-4-198,-17 3 89,0 1 0,0 0 0,10 1-89,27 2 131,45 2 289,-82-2-234,-1-1 0,8-1-186,-13 0 50,0 0 0,-1 1 0,1 1 0,0 0 0,8 1-50,-8 0 22,0-1 0,1-1 0,-1 0 0,1 0 0,-1-1-1,1-1 1,-1 0 0,3-2-22,-13 4 3,0 0 0,1 0 0,-1 0 0,0 0 0,0 0 0,1 1 0,-1-1 0,0 1-1,0-1 1,1 1 0,-1 0 0,1 0-3,-1 1 6,1-2-1,-1 1 1,0 0-1,1 0 1,-1-1 0,1 1-1,-1-1 1,1 0-1,-1 0 1,3 0-6,6-1-18,20-3 255,-28 3-157,-5 0-8,-18 0 18,-64-11 16,74 12-104,-1 0 0,0 1 0,1 0 0,-1 1 0,1 0 0,-9 3-2,5-1 7,0-1 0,-1-1 0,-6 1-7,-42 3 26,40-3-16,0 0 1,1-2-1,-6-1-10,-3-2 19,1 2 0,-22 2-19,-71 17-3,77-10 0,-1-3-1,0-1 0,-3-2 4,29-11 15,-6 7-13,18 1-1,-1-1 0,1 0 0,-1 0 1,1-1-1,-9-3-1,13 4-1,0 0 0,0 1 0,0 0 0,0 0 0,-1 0 0,1 0 0,0 1 1,0-1-1,-3 2 1,-22 2 8,20-4-7,-7 0-3,-1 1-1,1 1 1,-1 0 0,-14 5 2,29-6 0,1-1 1,-1 1-1,0 0 1,1-1-1,-1 1 1,0-1-1,1 0 1,-1 0-1,0 0 1,0 0-1,1 0 1,-1-1-1,0 1 1,0-1-1,1 0 1,-1 0-1,-1 0 0,1 0-6,-1 0 0,1 0 0,-1 0 0,1 0-1,-1 1 1,0 0 0,-2-1 6,6 1-13,0 0-3,0 0 1,16-2-27,20-1 10,0-2 0,7-3 32,27-4-49,52-1 49,-67 8-13,16-2 12,49-5 16,-76 8-26,1 3 1,-1 1 0,20 3 10,-2 0 7,70 6-6,-29-6 7,-10 1-7,-83-3 51,0-1 0,1 0 0,-1-1 0,1 0 0,-1 0 0,7-2-52,-17 2 5,0 1-2,1 0-1,-1 0 1,0 0-1,1 0 0,-1 0 1,0 0-1,1 0 1,-1-1-1,0 1 1,1 0-1,-1 0 1,0 0-1,1-1 0,-1 1 1,0 0-1,0 0 1,0-1-1,1 1 1,-1 0-1,0-1 1,0 1-1,0 0-2,4-4 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3:5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32 135 2553,'-17'8'2862,"7"-6"-1112,10-2-1692,0 0 1,0 0-1,-1-1 1,1 1-1,0 0 0,0 0 1,0 0-1,-1 0 1,1 0-1,0 0 1,0 0-1,0 0 0,0 0 1,-1-1-1,1 1 1,0 0-1,0 0 1,0 0-1,0 0 0,0-1 1,-1 1-1,1 0 1,0 0-1,0 0 1,0 0-1,0-1 1,0 1-1,0 0 0,0 0 1,0 0-1,0-1 1,0 1-1,0 0 1,0 0-1,0-1-58,0-1 7,1 0 0,-1 1 0,1-1 0,0 0 0,0 0 0,-1 0 0,1 1 0,0-1 0,1 0 0,-1 1-1,0-1 1,0 1 0,1-1 0,0 0-7,21-25 34,41-49 259,-58 67-1616,-4 14 758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3:5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3337,'-7'-4'2747,"10"5"-741,19 8-1083,-16-6-892,-1-1 30,-1 0-1,0 0 1,0 1 0,0 0-1,0-1 1,0 1 0,-1 0-1,1 1 1,-1-1 0,0 1-1,0-1 1,0 1 0,2 3-61,6 28 102,-3-10-240,-4-10 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3T14:47:48.9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2892,'0'49,"0"-149,0-2740,0 2844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0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38 669 1280,'-8'10'287,"6"-8"-149,1 1 0,0-1 0,-1-1-1,0 1 1,1 0 0,-1 0 0,0-1-1,0 1 1,0-1 0,0 1 0,0-1 0,-1 1-138,3-2 118,-1 0 1,1-1 0,0 1 0,-1 0 0,1 0-1,0 0 1,-1-1 0,1 1 0,0 0 0,0 0-1,0 0 1,-1-1 0,1 1 0,0 0-1,0-1 1,0 1 0,-1 0 0,1 0 0,0-1-1,0 1 1,0 0 0,0-1 0,0 1 0,0 0-1,0-1 1,0 1 0,0 0 0,0-1 0,0 1-1,0 0 1,0-1 0,0 1 0,0 0-1,0-1 1,0 1-119,0-1 109,0 1 1,0-1-1,0 0 0,0 1 0,0-1 0,0 0 1,0 1-1,0-1 0,0 0 0,0 1 0,0-1 1,1 0-1,-1 1 0,0-1 0,0 1 0,1-1 1,-1 1-1,0-1 0,1 1 0,-1-1 0,1 0-109,113-38 1486,31-16-645,72-41-841,-212 94 5,106-53 85,41-17-15,63-27-34,-191 87-47,12-7-144,0-1 0,10-9 150,-6 3-477,1 1 1,7 0 476,9-5-257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50:1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1536,'0'0'125,"0"0"-1,0 0 1,1 0-1,-1 1 1,0-1-1,0 0 1,1 0-1,-1 0 1,0 0-1,0 0 1,0 0-1,1-1 1,-1 1-1,0 0 1,0 0-1,1 0 1,-1 0-1,0 0 1,0 0-1,0 0 1,1 0-1,-1 0 1,0-1-1,0 1 1,0 0-1,0 0 1,1 0-1,-1 0 1,0 0-1,0-1 1,0 1-1,0 0 1,0 0-1,0 0 1,1-1-1,-1 1 1,0 0-1,0 0 1,0-1-1,0 1 1,0 0-1,0 0 1,0 0-1,0-1 1,0 1-1,0 0 1,0 0-1,0-1 1,0 1-1,0 0 1,0 0-1,0 0 1,-1-1-1,1 1 1,0 0-1,0 0 1,0 0-1,0-1 1,0 1-1,0 0 1,0 0-1,-1 0 1,1 0-1,0-1 1,0 1-1,0 0 1,-1 0-1,1 0 0,0 0 1,0 0-125,20 1 1724,42 8 120,60 2-1844,-85-9 176,1 2 0,-1 1 0,31 8-176,-32-3 40,0 1 0,0 2 0,-1 1 0,26 16-40,-25-11 22,1-1 0,1-3 1,0 0-1,-31-13-19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3T14:49:2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344 130 13195,'151'-57'-632,"-80"32"-7469,30-16 8101,-86 35-1117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847D8073-5A2A-4F0F-BF28-CEDC088FA54A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7D1C-94B4-4AC9-9347-F000CE50E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5951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1151F93A-1C6E-4584-A554-B2A69B94F323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97D1C-94B4-4AC9-9347-F000CE50E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916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C87D-366C-453F-BDE1-F485BB0A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BC3C4-6B30-49D6-9637-80C712213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BAFB-C44D-45B7-8951-F5DF0D16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AF3A5-D490-4C0B-9696-7F3EC1EF3DC4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0C643-4B5D-4C3F-9C06-BB0AD0AC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E9B07-8FC4-411A-B0B4-A3F6E448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97D1C-94B4-4AC9-9347-F000CE50E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04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>
            <a:extLst>
              <a:ext uri="{FF2B5EF4-FFF2-40B4-BE49-F238E27FC236}">
                <a16:creationId xmlns:a16="http://schemas.microsoft.com/office/drawing/2014/main" id="{046D47A0-861C-4C59-B00A-222A993AFAF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09600" y="92075"/>
            <a:ext cx="10972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>
                <a:sym typeface="Arial" panose="020B0604020202020204" pitchFamily="34" charset="0"/>
              </a:rPr>
              <a:t>Title Text</a:t>
            </a:r>
          </a:p>
        </p:txBody>
      </p:sp>
      <p:sp>
        <p:nvSpPr>
          <p:cNvPr id="1027" name="Body Level One…">
            <a:extLst>
              <a:ext uri="{FF2B5EF4-FFF2-40B4-BE49-F238E27FC236}">
                <a16:creationId xmlns:a16="http://schemas.microsoft.com/office/drawing/2014/main" id="{F736D09D-680C-4A0E-BDB2-E9B86C71D3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>
                <a:sym typeface="Arial" panose="020B0604020202020204" pitchFamily="34" charset="0"/>
              </a:rPr>
              <a:t>Body Level One</a:t>
            </a:r>
          </a:p>
          <a:p>
            <a:pPr lvl="1"/>
            <a:r>
              <a:rPr lang="ru-RU" altLang="ru-RU">
                <a:sym typeface="Arial" panose="020B0604020202020204" pitchFamily="34" charset="0"/>
              </a:rPr>
              <a:t>Body Level Two</a:t>
            </a:r>
          </a:p>
          <a:p>
            <a:pPr lvl="2"/>
            <a:r>
              <a:rPr lang="ru-RU" altLang="ru-RU">
                <a:sym typeface="Arial" panose="020B0604020202020204" pitchFamily="34" charset="0"/>
              </a:rPr>
              <a:t>Body Level Three</a:t>
            </a:r>
          </a:p>
          <a:p>
            <a:pPr lvl="3"/>
            <a:r>
              <a:rPr lang="ru-RU" altLang="ru-RU">
                <a:sym typeface="Arial" panose="020B0604020202020204" pitchFamily="34" charset="0"/>
              </a:rPr>
              <a:t>Body Level Four</a:t>
            </a:r>
          </a:p>
          <a:p>
            <a:pPr lvl="4"/>
            <a:r>
              <a:rPr lang="ru-RU" altLang="ru-RU">
                <a:sym typeface="Arial" panose="020B0604020202020204" pitchFamily="34" charset="0"/>
              </a:rPr>
              <a:t>Body Level Five</a:t>
            </a:r>
          </a:p>
        </p:txBody>
      </p:sp>
      <p:sp>
        <p:nvSpPr>
          <p:cNvPr id="1028" name="Slide Number">
            <a:extLst>
              <a:ext uri="{FF2B5EF4-FFF2-40B4-BE49-F238E27FC236}">
                <a16:creationId xmlns:a16="http://schemas.microsoft.com/office/drawing/2014/main" id="{9C6DE2BE-7CA0-4DF2-AEC8-083B421B3D4B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8555501" y="6264017"/>
            <a:ext cx="1820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600">
                <a:cs typeface="Arial" panose="020B0604020202020204" pitchFamily="34" charset="0"/>
              </a:defRPr>
            </a:lvl1pPr>
          </a:lstStyle>
          <a:p>
            <a:fld id="{D9F97D1C-94B4-4AC9-9347-F000CE50E8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3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</p:sldLayoutIdLst>
  <p:transition spd="med"/>
  <p:txStyles>
    <p:titleStyle>
      <a:lvl1pPr algn="ctr" defTabSz="223838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ctr" defTabSz="223838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algn="ctr" defTabSz="223838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algn="ctr" defTabSz="223838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algn="ctr" defTabSz="223838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2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L="0" marR="0" indent="228600" algn="ctr" defTabSz="224631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457200" algn="ctr" defTabSz="224631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685800" algn="ctr" defTabSz="224631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914400" algn="ctr" defTabSz="224631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71450" indent="-171450" algn="l" defTabSz="223838" rtl="0" eaLnBrk="1" fontAlgn="base" hangingPunct="1">
        <a:lnSpc>
          <a:spcPct val="93000"/>
        </a:lnSpc>
        <a:spcBef>
          <a:spcPts val="700"/>
        </a:spcBef>
        <a:spcAft>
          <a:spcPct val="0"/>
        </a:spcAft>
        <a:defRPr sz="16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marL="171450" indent="57150" algn="l" defTabSz="223838" rtl="0" eaLnBrk="1" fontAlgn="base" hangingPunct="1">
        <a:lnSpc>
          <a:spcPct val="93000"/>
        </a:lnSpc>
        <a:spcBef>
          <a:spcPts val="700"/>
        </a:spcBef>
        <a:spcAft>
          <a:spcPct val="0"/>
        </a:spcAft>
        <a:defRPr sz="16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marL="171450" indent="285750" algn="l" defTabSz="223838" rtl="0" eaLnBrk="1" fontAlgn="base" hangingPunct="1">
        <a:lnSpc>
          <a:spcPct val="93000"/>
        </a:lnSpc>
        <a:spcBef>
          <a:spcPts val="700"/>
        </a:spcBef>
        <a:spcAft>
          <a:spcPct val="0"/>
        </a:spcAft>
        <a:defRPr sz="16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marL="171450" indent="514350" algn="l" defTabSz="223838" rtl="0" eaLnBrk="1" fontAlgn="base" hangingPunct="1">
        <a:lnSpc>
          <a:spcPct val="93000"/>
        </a:lnSpc>
        <a:spcBef>
          <a:spcPts val="700"/>
        </a:spcBef>
        <a:spcAft>
          <a:spcPct val="0"/>
        </a:spcAft>
        <a:defRPr sz="16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marL="171450" indent="742950" algn="l" defTabSz="223838" rtl="0" eaLnBrk="1" fontAlgn="base" hangingPunct="1">
        <a:lnSpc>
          <a:spcPct val="93000"/>
        </a:lnSpc>
        <a:spcBef>
          <a:spcPts val="700"/>
        </a:spcBef>
        <a:spcAft>
          <a:spcPct val="0"/>
        </a:spcAft>
        <a:defRPr sz="16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L="171450" marR="0" indent="971550" algn="l" defTabSz="224631" rtl="0" eaLnBrk="1" latinLnBrk="0" hangingPunct="1">
        <a:lnSpc>
          <a:spcPct val="93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171450" marR="0" indent="1200150" algn="l" defTabSz="224631" rtl="0" eaLnBrk="1" latinLnBrk="0" hangingPunct="1">
        <a:lnSpc>
          <a:spcPct val="93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171450" marR="0" indent="1428750" algn="l" defTabSz="224631" rtl="0" eaLnBrk="1" latinLnBrk="0" hangingPunct="1">
        <a:lnSpc>
          <a:spcPct val="93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71450" marR="0" indent="1657350" algn="l" defTabSz="224631" rtl="0" eaLnBrk="1" latinLnBrk="0" hangingPunct="1">
        <a:lnSpc>
          <a:spcPct val="93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2463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.m.wikipedia.org/wiki/Android_(i%C5%9Fletim_sistemi)" TargetMode="External"/><Relationship Id="rId5" Type="http://schemas.openxmlformats.org/officeDocument/2006/relationships/image" Target="../media/image19.jp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www.pexels.com/photo/accessible-android-apps-blog-263656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room.com/2015/04/google-lanza-la-app-android-for-work-para-terminales-con-so-anterior-a-android-5-0-lollipop/93447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60.png"/><Relationship Id="rId21" Type="http://schemas.openxmlformats.org/officeDocument/2006/relationships/image" Target="../media/image32.png"/><Relationship Id="rId63" Type="http://schemas.openxmlformats.org/officeDocument/2006/relationships/image" Target="../media/image330.png"/><Relationship Id="rId68" Type="http://schemas.openxmlformats.org/officeDocument/2006/relationships/customXml" Target="../ink/ink20.xml"/><Relationship Id="rId84" Type="http://schemas.openxmlformats.org/officeDocument/2006/relationships/customXml" Target="../ink/ink28.xml"/><Relationship Id="rId89" Type="http://schemas.openxmlformats.org/officeDocument/2006/relationships/image" Target="../media/image46.png"/><Relationship Id="rId112" Type="http://schemas.openxmlformats.org/officeDocument/2006/relationships/customXml" Target="../ink/ink42.xml"/><Relationship Id="rId133" Type="http://schemas.openxmlformats.org/officeDocument/2006/relationships/image" Target="../media/image6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6.png"/><Relationship Id="rId107" Type="http://schemas.openxmlformats.org/officeDocument/2006/relationships/image" Target="../media/image55.png"/><Relationship Id="rId11" Type="http://schemas.openxmlformats.org/officeDocument/2006/relationships/image" Target="../media/image27.png"/><Relationship Id="rId24" Type="http://schemas.openxmlformats.org/officeDocument/2006/relationships/customXml" Target="../ink/ink12.xml"/><Relationship Id="rId66" Type="http://schemas.openxmlformats.org/officeDocument/2006/relationships/customXml" Target="../ink/ink19.xml"/><Relationship Id="rId74" Type="http://schemas.openxmlformats.org/officeDocument/2006/relationships/customXml" Target="../ink/ink23.xml"/><Relationship Id="rId79" Type="http://schemas.openxmlformats.org/officeDocument/2006/relationships/image" Target="../media/image41.png"/><Relationship Id="rId87" Type="http://schemas.openxmlformats.org/officeDocument/2006/relationships/image" Target="../media/image45.png"/><Relationship Id="rId102" Type="http://schemas.openxmlformats.org/officeDocument/2006/relationships/customXml" Target="../ink/ink37.xml"/><Relationship Id="rId110" Type="http://schemas.openxmlformats.org/officeDocument/2006/relationships/customXml" Target="../ink/ink41.xml"/><Relationship Id="rId115" Type="http://schemas.openxmlformats.org/officeDocument/2006/relationships/image" Target="../media/image59.png"/><Relationship Id="rId123" Type="http://schemas.openxmlformats.org/officeDocument/2006/relationships/image" Target="../media/image63.png"/><Relationship Id="rId128" Type="http://schemas.openxmlformats.org/officeDocument/2006/relationships/customXml" Target="../ink/ink50.xml"/><Relationship Id="rId131" Type="http://schemas.openxmlformats.org/officeDocument/2006/relationships/image" Target="../media/image67.png"/><Relationship Id="rId136" Type="http://schemas.openxmlformats.org/officeDocument/2006/relationships/customXml" Target="../ink/ink54.xml"/><Relationship Id="rId5" Type="http://schemas.openxmlformats.org/officeDocument/2006/relationships/image" Target="../media/image24.png"/><Relationship Id="rId61" Type="http://schemas.openxmlformats.org/officeDocument/2006/relationships/image" Target="../media/image320.png"/><Relationship Id="rId82" Type="http://schemas.openxmlformats.org/officeDocument/2006/relationships/customXml" Target="../ink/ink27.xml"/><Relationship Id="rId90" Type="http://schemas.openxmlformats.org/officeDocument/2006/relationships/customXml" Target="../ink/ink31.xml"/><Relationship Id="rId95" Type="http://schemas.openxmlformats.org/officeDocument/2006/relationships/image" Target="../media/image49.png"/><Relationship Id="rId19" Type="http://schemas.openxmlformats.org/officeDocument/2006/relationships/image" Target="../media/image3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5.png"/><Relationship Id="rId30" Type="http://schemas.openxmlformats.org/officeDocument/2006/relationships/customXml" Target="../ink/ink15.xml"/><Relationship Id="rId64" Type="http://schemas.openxmlformats.org/officeDocument/2006/relationships/customXml" Target="../ink/ink18.xml"/><Relationship Id="rId69" Type="http://schemas.openxmlformats.org/officeDocument/2006/relationships/image" Target="../media/image360.png"/><Relationship Id="rId77" Type="http://schemas.openxmlformats.org/officeDocument/2006/relationships/image" Target="../media/image40.png"/><Relationship Id="rId100" Type="http://schemas.openxmlformats.org/officeDocument/2006/relationships/customXml" Target="../ink/ink36.xml"/><Relationship Id="rId105" Type="http://schemas.openxmlformats.org/officeDocument/2006/relationships/image" Target="../media/image54.png"/><Relationship Id="rId113" Type="http://schemas.openxmlformats.org/officeDocument/2006/relationships/image" Target="../media/image58.png"/><Relationship Id="rId118" Type="http://schemas.openxmlformats.org/officeDocument/2006/relationships/customXml" Target="../ink/ink45.xml"/><Relationship Id="rId126" Type="http://schemas.openxmlformats.org/officeDocument/2006/relationships/customXml" Target="../ink/ink49.xml"/><Relationship Id="rId134" Type="http://schemas.openxmlformats.org/officeDocument/2006/relationships/customXml" Target="../ink/ink53.xml"/><Relationship Id="rId8" Type="http://schemas.openxmlformats.org/officeDocument/2006/relationships/customXml" Target="../ink/ink4.xml"/><Relationship Id="rId72" Type="http://schemas.openxmlformats.org/officeDocument/2006/relationships/customXml" Target="../ink/ink22.xml"/><Relationship Id="rId80" Type="http://schemas.openxmlformats.org/officeDocument/2006/relationships/customXml" Target="../ink/ink26.xml"/><Relationship Id="rId85" Type="http://schemas.openxmlformats.org/officeDocument/2006/relationships/image" Target="../media/image44.png"/><Relationship Id="rId93" Type="http://schemas.openxmlformats.org/officeDocument/2006/relationships/image" Target="../media/image48.png"/><Relationship Id="rId98" Type="http://schemas.openxmlformats.org/officeDocument/2006/relationships/customXml" Target="../ink/ink35.xml"/><Relationship Id="rId121" Type="http://schemas.openxmlformats.org/officeDocument/2006/relationships/image" Target="../media/image62.png"/><Relationship Id="rId3" Type="http://schemas.openxmlformats.org/officeDocument/2006/relationships/image" Target="../media/image23.png"/><Relationship Id="rId12" Type="http://schemas.openxmlformats.org/officeDocument/2006/relationships/customXml" Target="../ink/ink6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59" Type="http://schemas.openxmlformats.org/officeDocument/2006/relationships/image" Target="../media/image310.png"/><Relationship Id="rId67" Type="http://schemas.openxmlformats.org/officeDocument/2006/relationships/image" Target="../media/image350.png"/><Relationship Id="rId103" Type="http://schemas.openxmlformats.org/officeDocument/2006/relationships/image" Target="../media/image53.png"/><Relationship Id="rId108" Type="http://schemas.openxmlformats.org/officeDocument/2006/relationships/customXml" Target="../ink/ink40.xml"/><Relationship Id="rId116" Type="http://schemas.openxmlformats.org/officeDocument/2006/relationships/customXml" Target="../ink/ink44.xml"/><Relationship Id="rId124" Type="http://schemas.openxmlformats.org/officeDocument/2006/relationships/customXml" Target="../ink/ink48.xml"/><Relationship Id="rId129" Type="http://schemas.openxmlformats.org/officeDocument/2006/relationships/image" Target="../media/image66.png"/><Relationship Id="rId137" Type="http://schemas.openxmlformats.org/officeDocument/2006/relationships/image" Target="../media/image70.png"/><Relationship Id="rId20" Type="http://schemas.openxmlformats.org/officeDocument/2006/relationships/customXml" Target="../ink/ink10.xml"/><Relationship Id="rId62" Type="http://schemas.openxmlformats.org/officeDocument/2006/relationships/customXml" Target="../ink/ink17.xml"/><Relationship Id="rId70" Type="http://schemas.openxmlformats.org/officeDocument/2006/relationships/customXml" Target="../ink/ink21.xml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88" Type="http://schemas.openxmlformats.org/officeDocument/2006/relationships/customXml" Target="../ink/ink30.xml"/><Relationship Id="rId91" Type="http://schemas.openxmlformats.org/officeDocument/2006/relationships/image" Target="../media/image47.png"/><Relationship Id="rId96" Type="http://schemas.openxmlformats.org/officeDocument/2006/relationships/customXml" Target="../ink/ink34.xml"/><Relationship Id="rId111" Type="http://schemas.openxmlformats.org/officeDocument/2006/relationships/image" Target="../media/image57.png"/><Relationship Id="rId132" Type="http://schemas.openxmlformats.org/officeDocument/2006/relationships/customXml" Target="../ink/ink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28" Type="http://schemas.openxmlformats.org/officeDocument/2006/relationships/customXml" Target="../ink/ink14.xml"/><Relationship Id="rId106" Type="http://schemas.openxmlformats.org/officeDocument/2006/relationships/customXml" Target="../ink/ink39.xml"/><Relationship Id="rId114" Type="http://schemas.openxmlformats.org/officeDocument/2006/relationships/customXml" Target="../ink/ink43.xml"/><Relationship Id="rId119" Type="http://schemas.openxmlformats.org/officeDocument/2006/relationships/image" Target="../media/image61.png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60" Type="http://schemas.openxmlformats.org/officeDocument/2006/relationships/customXml" Target="../ink/ink16.xml"/><Relationship Id="rId65" Type="http://schemas.openxmlformats.org/officeDocument/2006/relationships/image" Target="../media/image340.png"/><Relationship Id="rId73" Type="http://schemas.openxmlformats.org/officeDocument/2006/relationships/image" Target="../media/image38.png"/><Relationship Id="rId78" Type="http://schemas.openxmlformats.org/officeDocument/2006/relationships/customXml" Target="../ink/ink25.xml"/><Relationship Id="rId81" Type="http://schemas.openxmlformats.org/officeDocument/2006/relationships/image" Target="../media/image42.png"/><Relationship Id="rId86" Type="http://schemas.openxmlformats.org/officeDocument/2006/relationships/customXml" Target="../ink/ink29.xml"/><Relationship Id="rId94" Type="http://schemas.openxmlformats.org/officeDocument/2006/relationships/customXml" Target="../ink/ink33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47.xml"/><Relationship Id="rId130" Type="http://schemas.openxmlformats.org/officeDocument/2006/relationships/customXml" Target="../ink/ink51.xml"/><Relationship Id="rId135" Type="http://schemas.openxmlformats.org/officeDocument/2006/relationships/image" Target="../media/image69.png"/><Relationship Id="rId4" Type="http://schemas.openxmlformats.org/officeDocument/2006/relationships/customXml" Target="../ink/ink2.xml"/><Relationship Id="rId9" Type="http://schemas.openxmlformats.org/officeDocument/2006/relationships/image" Target="../media/image26.png"/><Relationship Id="rId13" Type="http://schemas.openxmlformats.org/officeDocument/2006/relationships/image" Target="../media/image28.png"/><Relationship Id="rId18" Type="http://schemas.openxmlformats.org/officeDocument/2006/relationships/customXml" Target="../ink/ink9.xml"/><Relationship Id="rId109" Type="http://schemas.openxmlformats.org/officeDocument/2006/relationships/image" Target="../media/image56.png"/><Relationship Id="rId76" Type="http://schemas.openxmlformats.org/officeDocument/2006/relationships/customXml" Target="../ink/ink24.xml"/><Relationship Id="rId97" Type="http://schemas.openxmlformats.org/officeDocument/2006/relationships/image" Target="../media/image50.png"/><Relationship Id="rId104" Type="http://schemas.openxmlformats.org/officeDocument/2006/relationships/customXml" Target="../ink/ink38.xml"/><Relationship Id="rId120" Type="http://schemas.openxmlformats.org/officeDocument/2006/relationships/customXml" Target="../ink/ink46.xml"/><Relationship Id="rId125" Type="http://schemas.openxmlformats.org/officeDocument/2006/relationships/image" Target="../media/image64.png"/><Relationship Id="rId7" Type="http://schemas.openxmlformats.org/officeDocument/2006/relationships/image" Target="../media/image25.png"/><Relationship Id="rId71" Type="http://schemas.openxmlformats.org/officeDocument/2006/relationships/image" Target="../media/image37.png"/><Relationship Id="rId92" Type="http://schemas.openxmlformats.org/officeDocument/2006/relationships/customXml" Target="../ink/ink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commons.wikimedia.org/wiki/File:Briefcase_font_awesome.svg" TargetMode="External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hyperlink" Target="http://nancysblog-seeker.blogspot.com/2011/07/saying-sorry-isnt-enough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eter.upfold.org.uk/blog/2016/04/27/forms-based-adfs-3-0-endpoints-inexplicably-showing-http-503/" TargetMode="External"/><Relationship Id="rId11" Type="http://schemas.openxmlformats.org/officeDocument/2006/relationships/image" Target="../media/image75.gif"/><Relationship Id="rId5" Type="http://schemas.openxmlformats.org/officeDocument/2006/relationships/image" Target="../media/image73.pn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iuxy.net/programas-gratis/4178025-windows-10-pro-final-32-bits-con-activador-por-mg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android/work/overview#company-owned-devices-for-knowledge-workers" TargetMode="External"/><Relationship Id="rId3" Type="http://schemas.openxmlformats.org/officeDocument/2006/relationships/hyperlink" Target="https://docs.microsoft.com/en-us/windows/client-management/manage-windows-10-in-your-organization-modern-management" TargetMode="External"/><Relationship Id="rId7" Type="http://schemas.openxmlformats.org/officeDocument/2006/relationships/hyperlink" Target="https://support.google.com/googleplay/work/answer/6257696" TargetMode="External"/><Relationship Id="rId2" Type="http://schemas.openxmlformats.org/officeDocument/2006/relationships/hyperlink" Target="https://docs.microsoft.com/en-us/windows/client-management/mdm/configuration-service-provider-refere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ndroiddocs.com/guide/topics/admin/device-admin.html" TargetMode="External"/><Relationship Id="rId5" Type="http://schemas.openxmlformats.org/officeDocument/2006/relationships/hyperlink" Target="https://developer.apple.com/business/documentation/MDM-Protocol-Reference.pdf" TargetMode="External"/><Relationship Id="rId4" Type="http://schemas.openxmlformats.org/officeDocument/2006/relationships/hyperlink" Target="https://developer.apple.com/business/documentation/Configuration-Profile-Reference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KirbogdITS" TargetMode="External"/><Relationship Id="rId2" Type="http://schemas.openxmlformats.org/officeDocument/2006/relationships/hyperlink" Target="https://twitter.com/Kirbog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A104C-3571-4833-99A0-A3FBFB43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31" y="-12700"/>
            <a:ext cx="7240769" cy="6870700"/>
          </a:xfrm>
          <a:prstGeom prst="rect">
            <a:avLst/>
          </a:prstGeom>
        </p:spPr>
      </p:pic>
      <p:sp>
        <p:nvSpPr>
          <p:cNvPr id="6146" name="Rectangle">
            <a:extLst>
              <a:ext uri="{FF2B5EF4-FFF2-40B4-BE49-F238E27FC236}">
                <a16:creationId xmlns:a16="http://schemas.microsoft.com/office/drawing/2014/main" id="{A4A301A5-946C-4A71-AD36-EAFF53266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700"/>
            <a:ext cx="6045200" cy="687070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6148" name="КАК ОРГАНИЗОВАТЬ КИБЕРУЧЕНИЯ ДЛЯ РУКОВОДСТВА?">
            <a:extLst>
              <a:ext uri="{FF2B5EF4-FFF2-40B4-BE49-F238E27FC236}">
                <a16:creationId xmlns:a16="http://schemas.microsoft.com/office/drawing/2014/main" id="{1A61F008-E664-4C1D-A919-67F48D6C8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1782395"/>
            <a:ext cx="497205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2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Как обеспечить защиту корпоративной информации на мобильных устройствах:</a:t>
            </a:r>
          </a:p>
          <a:p>
            <a:pPr eaLnBrk="1"/>
            <a:r>
              <a:rPr lang="ru-RU" altLang="ru-RU" sz="24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обзор возможностей управления различных мобильных платформ.</a:t>
            </a:r>
          </a:p>
          <a:p>
            <a:pPr eaLnBrk="1"/>
            <a:endParaRPr lang="ru-RU" altLang="ru-RU" sz="3200" dirty="0">
              <a:solidFill>
                <a:srgbClr val="FFFFFF"/>
              </a:solidFill>
              <a:latin typeface="Impact" panose="020B0806030902050204" pitchFamily="34" charset="0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sp>
        <p:nvSpPr>
          <p:cNvPr id="6149" name="Алексей ЛУКАЦКИЙ Cisco">
            <a:extLst>
              <a:ext uri="{FF2B5EF4-FFF2-40B4-BE49-F238E27FC236}">
                <a16:creationId xmlns:a16="http://schemas.microsoft.com/office/drawing/2014/main" id="{A4E42772-A5D5-4820-9873-63D9923B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5670550"/>
            <a:ext cx="51689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ru-RU" altLang="ru-RU" sz="25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Кирилл Богданов</a:t>
            </a:r>
            <a:br>
              <a:rPr lang="ru-RU" altLang="ru-RU" sz="250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</a:br>
            <a:r>
              <a:rPr lang="en-US" altLang="ru-RU" sz="2500" i="1" dirty="0">
                <a:solidFill>
                  <a:srgbClr val="FFFFFF"/>
                </a:solidFill>
                <a:latin typeface="Helvetica Neue"/>
                <a:ea typeface="Helvetica Neue Medium"/>
                <a:cs typeface="Helvetica Neue Medium"/>
                <a:sym typeface="Helvetica Neue"/>
              </a:rPr>
              <a:t>Microsoft</a:t>
            </a:r>
            <a:endParaRPr lang="ru-RU" altLang="ru-RU" sz="2500" i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50" name="Рисунок 6">
            <a:extLst>
              <a:ext uri="{FF2B5EF4-FFF2-40B4-BE49-F238E27FC236}">
                <a16:creationId xmlns:a16="http://schemas.microsoft.com/office/drawing/2014/main" id="{A364D7BA-4D3F-48C5-9AB9-7BDE19B2E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4" y="410369"/>
            <a:ext cx="311785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">
            <a:extLst>
              <a:ext uri="{FF2B5EF4-FFF2-40B4-BE49-F238E27FC236}">
                <a16:creationId xmlns:a16="http://schemas.microsoft.com/office/drawing/2014/main" id="{99CBDD51-21EA-4F71-9FD5-11FC699B1F3E}"/>
              </a:ext>
            </a:extLst>
          </p:cNvPr>
          <p:cNvSpPr txBox="1"/>
          <p:nvPr/>
        </p:nvSpPr>
        <p:spPr>
          <a:xfrm>
            <a:off x="3302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1" name="2">
            <a:extLst>
              <a:ext uri="{FF2B5EF4-FFF2-40B4-BE49-F238E27FC236}">
                <a16:creationId xmlns:a16="http://schemas.microsoft.com/office/drawing/2014/main" id="{70A69F4F-7A98-495B-B1D2-061F9A68C8E7}"/>
              </a:ext>
            </a:extLst>
          </p:cNvPr>
          <p:cNvSpPr txBox="1"/>
          <p:nvPr/>
        </p:nvSpPr>
        <p:spPr>
          <a:xfrm>
            <a:off x="41656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2" name="3">
            <a:extLst>
              <a:ext uri="{FF2B5EF4-FFF2-40B4-BE49-F238E27FC236}">
                <a16:creationId xmlns:a16="http://schemas.microsoft.com/office/drawing/2014/main" id="{74C7A6ED-1379-482A-993B-67F81DFBAECD}"/>
              </a:ext>
            </a:extLst>
          </p:cNvPr>
          <p:cNvSpPr txBox="1"/>
          <p:nvPr/>
        </p:nvSpPr>
        <p:spPr>
          <a:xfrm>
            <a:off x="822325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3" name="4">
            <a:extLst>
              <a:ext uri="{FF2B5EF4-FFF2-40B4-BE49-F238E27FC236}">
                <a16:creationId xmlns:a16="http://schemas.microsoft.com/office/drawing/2014/main" id="{70BB92B4-C171-4537-AE86-72CF312757A9}"/>
              </a:ext>
            </a:extLst>
          </p:cNvPr>
          <p:cNvSpPr txBox="1"/>
          <p:nvPr/>
        </p:nvSpPr>
        <p:spPr>
          <a:xfrm>
            <a:off x="266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4" name="5">
            <a:extLst>
              <a:ext uri="{FF2B5EF4-FFF2-40B4-BE49-F238E27FC236}">
                <a16:creationId xmlns:a16="http://schemas.microsoft.com/office/drawing/2014/main" id="{54A1E685-932A-4EFB-A85A-EBF3C82ECCD6}"/>
              </a:ext>
            </a:extLst>
          </p:cNvPr>
          <p:cNvSpPr txBox="1"/>
          <p:nvPr/>
        </p:nvSpPr>
        <p:spPr>
          <a:xfrm>
            <a:off x="41656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6">
            <a:extLst>
              <a:ext uri="{FF2B5EF4-FFF2-40B4-BE49-F238E27FC236}">
                <a16:creationId xmlns:a16="http://schemas.microsoft.com/office/drawing/2014/main" id="{71CC549F-0796-4E0D-9765-44FD5D4785A7}"/>
              </a:ext>
            </a:extLst>
          </p:cNvPr>
          <p:cNvSpPr txBox="1"/>
          <p:nvPr/>
        </p:nvSpPr>
        <p:spPr>
          <a:xfrm>
            <a:off x="8267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2296" name="Rectangle">
            <a:extLst>
              <a:ext uri="{FF2B5EF4-FFF2-40B4-BE49-F238E27FC236}">
                <a16:creationId xmlns:a16="http://schemas.microsoft.com/office/drawing/2014/main" id="{1EBD429F-017C-4F7D-90A4-B82A5608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2297" name="Самые полезные продукты питания">
            <a:extLst>
              <a:ext uri="{FF2B5EF4-FFF2-40B4-BE49-F238E27FC236}">
                <a16:creationId xmlns:a16="http://schemas.microsoft.com/office/drawing/2014/main" id="{A16FB6FB-24B7-49D8-A809-E1F221588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44005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latin typeface="Gill Sans"/>
                <a:ea typeface="Gill Sans"/>
                <a:cs typeface="Gill Sans"/>
                <a:sym typeface="Gill Sans"/>
              </a:rPr>
              <a:t>БАЗОВОЕ УПРАВЛЕНИЕ БЕЗ ОСОБЫХ СЮРПРИЗОВ</a:t>
            </a:r>
          </a:p>
        </p:txBody>
      </p:sp>
      <p:sp>
        <p:nvSpPr>
          <p:cNvPr id="12299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54501D54-2FC2-4E3C-89B7-31C4B889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42" y="2341602"/>
            <a:ext cx="30353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РАЗДЕЛЯЕТ УПРАВЛЕНИЕ ПОЛЬЗОВАТЕЛЯМИ И УСТРОЙСТВОМ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0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DADB40FC-2EC0-4F59-8D4B-CC4700A59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8463" y="4608730"/>
            <a:ext cx="2978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ПРОФИЛИ ПОДКЛЮЧЕНИЙ</a:t>
            </a:r>
            <a:endParaRPr lang="en-US" altLang="ru-RU" sz="1650" b="1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Сертификаты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VPN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Wi-Fi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1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9D23EA66-1A88-4109-B4B2-46F5DB40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321" y="2411199"/>
            <a:ext cx="27622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АВТОМАТИЧЕСКАЯ РЕГИСТРАЦИЯ С </a:t>
            </a:r>
            <a:r>
              <a:rPr lang="en-US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DEP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2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E091027-1A28-4F78-BB4A-612CB426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42" y="2062464"/>
            <a:ext cx="309880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НАСТРОЙКА СРЕДСТВ БЕЗОПАСНОСТИ</a:t>
            </a:r>
            <a:endParaRPr lang="ru-RU" altLang="ru-RU" sz="1650" dirty="0">
              <a:latin typeface="Helvetica Neue Light"/>
              <a:ea typeface="Gill Sans SemiBold"/>
              <a:cs typeface="Gill Sans SemiBold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Пароль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Шифрование диска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Фаервол</a:t>
            </a:r>
            <a:endParaRPr lang="en-US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Сброс</a:t>
            </a:r>
          </a:p>
        </p:txBody>
      </p:sp>
      <p:sp>
        <p:nvSpPr>
          <p:cNvPr id="12303" name="ОЛИВКОВОЕ МАСЛО Богато антиоксидантами, а также мононенасыщенными жирными кислотами, снижающими уровень холестерина в крови">
            <a:extLst>
              <a:ext uri="{FF2B5EF4-FFF2-40B4-BE49-F238E27FC236}">
                <a16:creationId xmlns:a16="http://schemas.microsoft.com/office/drawing/2014/main" id="{14EB2F1E-C378-4742-BF68-92F8753D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92" y="4761056"/>
            <a:ext cx="221057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УСТАНОВКА ПРИЛОЖЕНИЙ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4" name="АВОКАДО Плоды авокадо богаты полиненасыщенными жирными кислотами, стабилизирующими в крови уровень сахара">
            <a:extLst>
              <a:ext uri="{FF2B5EF4-FFF2-40B4-BE49-F238E27FC236}">
                <a16:creationId xmlns:a16="http://schemas.microsoft.com/office/drawing/2014/main" id="{5F04D955-0158-4AD5-BE51-C162F56E8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42" y="4761056"/>
            <a:ext cx="26225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ОБНОВЛЕНИЕ ОС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Требует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DEP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01" grpId="0"/>
      <p:bldP spid="112" grpId="0"/>
      <p:bldP spid="113" grpId="0"/>
      <p:bldP spid="114" grpId="0"/>
      <p:bldP spid="115" grpId="0"/>
      <p:bldP spid="12299" grpId="0"/>
      <p:bldP spid="12300" grpId="0"/>
      <p:bldP spid="12301" grpId="0"/>
      <p:bldP spid="12302" grpId="0"/>
      <p:bldP spid="12303" grpId="0"/>
      <p:bldP spid="123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">
            <a:extLst>
              <a:ext uri="{FF2B5EF4-FFF2-40B4-BE49-F238E27FC236}">
                <a16:creationId xmlns:a16="http://schemas.microsoft.com/office/drawing/2014/main" id="{51504E46-1E39-4564-99A5-56F590CB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3316" name="ТАБЛИЦЫ И ДИАГРАММЫ">
            <a:extLst>
              <a:ext uri="{FF2B5EF4-FFF2-40B4-BE49-F238E27FC236}">
                <a16:creationId xmlns:a16="http://schemas.microsoft.com/office/drawing/2014/main" id="{CD9826B8-7F47-4EBE-A3D8-6B28457ED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47950"/>
            <a:ext cx="53657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ru-RU" sz="50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Android</a:t>
            </a:r>
            <a:endParaRPr lang="ru-RU" altLang="ru-RU" sz="5000" dirty="0">
              <a:solidFill>
                <a:srgbClr val="FFFFFF"/>
              </a:solidFill>
              <a:latin typeface="Impact" panose="020B0806030902050204" pitchFamily="34" charset="0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8EA11-4C26-4C3B-BE5B-2FEA3E39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379675"/>
            <a:ext cx="6098650" cy="60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40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Рейтинг стран мира по количеству долгожителей">
            <a:extLst>
              <a:ext uri="{FF2B5EF4-FFF2-40B4-BE49-F238E27FC236}">
                <a16:creationId xmlns:a16="http://schemas.microsoft.com/office/drawing/2014/main" id="{FD1E028F-94D8-47AE-9021-46083C0F8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49" y="1920874"/>
            <a:ext cx="52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latin typeface="Gill Sans"/>
                <a:ea typeface="Gill Sans"/>
                <a:cs typeface="Gill Sans"/>
                <a:sym typeface="Gill Sans"/>
              </a:rPr>
              <a:t>ОГРАНИЧЕННЫЙ </a:t>
            </a:r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API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89" name="Rectangle">
            <a:extLst>
              <a:ext uri="{FF2B5EF4-FFF2-40B4-BE49-F238E27FC236}">
                <a16:creationId xmlns:a16="http://schemas.microsoft.com/office/drawing/2014/main" id="{011A6FCA-7B77-4F69-8DD8-F77D51200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" y="2674897"/>
            <a:ext cx="45719" cy="4040228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6948ED7A-AAB2-4622-9EA7-52FFFFB23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7" name="Самые полезные продукты питания">
            <a:extLst>
              <a:ext uri="{FF2B5EF4-FFF2-40B4-BE49-F238E27FC236}">
                <a16:creationId xmlns:a16="http://schemas.microsoft.com/office/drawing/2014/main" id="{2C8FBF99-8D06-428A-A7E6-5DF71C4DD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Device Admin Mode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CF4A1389-4C3E-4251-977B-C4D2B3CD2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49" y="2567276"/>
            <a:ext cx="5377181" cy="465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ПАРАМЕТРЫ ПАРОЛЯ (тип, длина, история)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АВТОБЛОКИРОВКА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ШИФРОВАНИЕ ДИСКА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ОТКЛЮЧЕНИЕ КАМЕРЫ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УДАЛЕННАЯ БЛОКИРОВКА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УСТАНОВКА ПРИЛОЖЕНИЙ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СЕРТИФИКАТЫ</a:t>
            </a: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200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VPN</a:t>
            </a:r>
            <a:endParaRPr lang="ru-RU" altLang="ru-RU" sz="2000" b="1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285750" indent="-28575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00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СБРОС</a:t>
            </a:r>
            <a:br>
              <a:rPr lang="ru-RU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223FB29-DE94-42C6-8B21-D5AAD1F6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3" y="1809584"/>
            <a:ext cx="5048416" cy="50484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">
            <a:extLst>
              <a:ext uri="{FF2B5EF4-FFF2-40B4-BE49-F238E27FC236}">
                <a16:creationId xmlns:a16="http://schemas.microsoft.com/office/drawing/2014/main" id="{ABF6860A-9381-4D14-A2A9-E08E86A0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843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0243" name="Самые полезные продукты питания">
            <a:extLst>
              <a:ext uri="{FF2B5EF4-FFF2-40B4-BE49-F238E27FC236}">
                <a16:creationId xmlns:a16="http://schemas.microsoft.com/office/drawing/2014/main" id="{220F1C5F-ED0F-44A8-A4FB-0561833A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solidFill>
                  <a:srgbClr val="E6E6E6"/>
                </a:solidFill>
                <a:latin typeface="Helvetica Neue Light"/>
                <a:ea typeface="Gill Sans"/>
                <a:cs typeface="Gill Sans"/>
                <a:sym typeface="Gill Sans"/>
              </a:rPr>
              <a:t>ANDROID ENTERPRISE</a:t>
            </a:r>
            <a:endParaRPr lang="ru-RU" altLang="ru-RU" sz="3000" b="1" dirty="0">
              <a:solidFill>
                <a:srgbClr val="E6E6E6"/>
              </a:solidFill>
              <a:latin typeface="Helvetica Neue Bold Condensed"/>
              <a:ea typeface="Gill Sans"/>
              <a:cs typeface="Gill Sans"/>
              <a:sym typeface="Gill Sans"/>
            </a:endParaRPr>
          </a:p>
        </p:txBody>
      </p:sp>
      <p:sp>
        <p:nvSpPr>
          <p:cNvPr id="10244" name="Британские ученые составили рейтинг самых полезных продуктов питания для здоровья человека">
            <a:extLst>
              <a:ext uri="{FF2B5EF4-FFF2-40B4-BE49-F238E27FC236}">
                <a16:creationId xmlns:a16="http://schemas.microsoft.com/office/drawing/2014/main" id="{2826B52C-8580-45E1-A90C-B69001811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660310"/>
            <a:ext cx="4794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COMPANY OWNED</a:t>
            </a:r>
            <a:endParaRPr lang="ru-RU" altLang="ru-RU" sz="2000" dirty="0">
              <a:solidFill>
                <a:srgbClr val="E6E6E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1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78EC34B3-359C-4BB9-A73A-5B44BFFD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27" y="2304965"/>
            <a:ext cx="2305051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ANDROID 5.1</a:t>
            </a:r>
          </a:p>
          <a:p>
            <a:pPr eaLnBrk="1"/>
            <a:r>
              <a:rPr lang="en-US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 (</a:t>
            </a:r>
            <a:r>
              <a:rPr lang="ru-RU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НА САМОМ ДЕЛЕ – 6.0)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2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3A31598E-452B-403E-A64E-699DD5F6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4070223"/>
            <a:ext cx="213677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ИЗОЛИРОВАННЫЕ РАЗДЕЛЫ В ОС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3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04AD66C1-3AF7-4AE9-8D8A-6A420FBD3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5416550"/>
            <a:ext cx="45974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РАЗЛИЧНЫЕ РЕЖИМЫ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Work Profile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Device Owner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4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02C9F1C-6D49-4FD2-BDFA-87F6F5407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8700" y="2051050"/>
            <a:ext cx="46672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COMPANY OWNED DEDICATED DEVICE (COSU)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Моноцелевые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киоски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Параметры ограничения среды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Wi-FI</a:t>
            </a:r>
            <a:endParaRPr lang="en-US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Установка приложений</a:t>
            </a:r>
          </a:p>
        </p:txBody>
      </p:sp>
      <p:sp>
        <p:nvSpPr>
          <p:cNvPr id="10255" name="ОЛИВКОВОЕ МАСЛО Богато антиоксидантами, а также мононенасыщенными жирными кислотами, снижающими уровень холестерина в крови">
            <a:extLst>
              <a:ext uri="{FF2B5EF4-FFF2-40B4-BE49-F238E27FC236}">
                <a16:creationId xmlns:a16="http://schemas.microsoft.com/office/drawing/2014/main" id="{482D5D1B-EB1C-4649-993D-A434871DD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3721100"/>
            <a:ext cx="46672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COMPANY OWNED DEVICE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Полностью контролируемая среда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Установка приложений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Настройка профилей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6" name="АВОКАДО Плоды авокадо богаты полиненасыщенными жирными кислотами, стабилизирующими в крови уровень сахара">
            <a:extLst>
              <a:ext uri="{FF2B5EF4-FFF2-40B4-BE49-F238E27FC236}">
                <a16:creationId xmlns:a16="http://schemas.microsoft.com/office/drawing/2014/main" id="{E023DE8B-63D2-4C18-AC87-238B78A20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5429250"/>
            <a:ext cx="46672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COMPANY OWNED DEVICE WITH PERSONAL PROFILE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Имеется личный профиль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Рабочая среда дополнительно изолирована от личной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CB6FA6-2CA8-4C42-97CB-81DFDB54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65" y="3590983"/>
            <a:ext cx="1694685" cy="1361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B6D06-7C0A-439F-A7EE-FC63A626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66" y="5429250"/>
            <a:ext cx="1689908" cy="1170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0F07C3-CFC4-4100-AEC1-9CDE938E6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89" y="1954295"/>
            <a:ext cx="1694685" cy="1361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3023B-9587-4597-B343-11628DD54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41354" y="5429250"/>
            <a:ext cx="1029246" cy="854081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F25D8-04A5-41B2-ABCD-1C5F7B3DA172}"/>
              </a:ext>
            </a:extLst>
          </p:cNvPr>
          <p:cNvSpPr txBox="1"/>
          <p:nvPr/>
        </p:nvSpPr>
        <p:spPr>
          <a:xfrm flipH="1">
            <a:off x="295274" y="6293725"/>
            <a:ext cx="1295399" cy="306465"/>
          </a:xfrm>
          <a:prstGeom prst="round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600" dirty="0" err="1">
                <a:hlinkClick r:id="rId6" tooltip="https://tr.m.wikipedia.org/wiki/Android_(i%C5%9Fletim_sistemi)"/>
              </a:rPr>
              <a:t>This</a:t>
            </a:r>
            <a:r>
              <a:rPr lang="ru-RU" sz="600" dirty="0">
                <a:hlinkClick r:id="rId6" tooltip="https://tr.m.wikipedia.org/wiki/Android_(i%C5%9Fletim_sistemi)"/>
              </a:rPr>
              <a:t> </a:t>
            </a:r>
            <a:r>
              <a:rPr lang="ru-RU" sz="600" dirty="0" err="1">
                <a:hlinkClick r:id="rId6" tooltip="https://tr.m.wikipedia.org/wiki/Android_(i%C5%9Fletim_sistemi)"/>
              </a:rPr>
              <a:t>Photo</a:t>
            </a:r>
            <a:r>
              <a:rPr lang="ru-RU" sz="600" dirty="0"/>
              <a:t> </a:t>
            </a:r>
            <a:r>
              <a:rPr lang="ru-RU" sz="600" dirty="0" err="1"/>
              <a:t>by</a:t>
            </a:r>
            <a:r>
              <a:rPr lang="ru-RU" sz="600" dirty="0"/>
              <a:t> </a:t>
            </a:r>
            <a:r>
              <a:rPr lang="ru-RU" sz="600" dirty="0" err="1"/>
              <a:t>Unknown</a:t>
            </a:r>
            <a:r>
              <a:rPr lang="ru-RU" sz="600" dirty="0"/>
              <a:t> </a:t>
            </a:r>
            <a:r>
              <a:rPr lang="ru-RU" sz="600" dirty="0" err="1"/>
              <a:t>Author</a:t>
            </a:r>
            <a:r>
              <a:rPr lang="ru-RU" sz="600" dirty="0"/>
              <a:t> </a:t>
            </a:r>
            <a:r>
              <a:rPr lang="ru-RU" sz="600" dirty="0" err="1"/>
              <a:t>is</a:t>
            </a:r>
            <a:r>
              <a:rPr lang="ru-RU" sz="600" dirty="0"/>
              <a:t> </a:t>
            </a:r>
            <a:r>
              <a:rPr lang="ru-RU" sz="600" dirty="0" err="1"/>
              <a:t>licensed</a:t>
            </a:r>
            <a:r>
              <a:rPr lang="ru-RU" sz="600" dirty="0"/>
              <a:t> </a:t>
            </a:r>
            <a:r>
              <a:rPr lang="ru-RU" sz="600" dirty="0" err="1"/>
              <a:t>under</a:t>
            </a:r>
            <a:r>
              <a:rPr lang="ru-RU" sz="600" dirty="0"/>
              <a:t> </a:t>
            </a:r>
            <a:r>
              <a:rPr lang="ru-RU" sz="600" dirty="0">
                <a:hlinkClick r:id="rId7" tooltip="https://creativecommons.org/licenses/by-sa/3.0/"/>
              </a:rPr>
              <a:t>CC BY-SA</a:t>
            </a:r>
            <a:endParaRPr lang="ru-RU" sz="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ACC74E-5824-4C88-8748-B735BFF0995B}"/>
              </a:ext>
            </a:extLst>
          </p:cNvPr>
          <p:cNvGrpSpPr/>
          <p:nvPr/>
        </p:nvGrpSpPr>
        <p:grpSpPr>
          <a:xfrm>
            <a:off x="458155" y="3874675"/>
            <a:ext cx="1012368" cy="1105836"/>
            <a:chOff x="458155" y="3874675"/>
            <a:chExt cx="1012368" cy="1105836"/>
          </a:xfrm>
        </p:grpSpPr>
        <p:pic>
          <p:nvPicPr>
            <p:cNvPr id="9" name="Picture 8" descr="A hand holding a cellphone&#10;&#10;Description automatically generated">
              <a:extLst>
                <a:ext uri="{FF2B5EF4-FFF2-40B4-BE49-F238E27FC236}">
                  <a16:creationId xmlns:a16="http://schemas.microsoft.com/office/drawing/2014/main" id="{53479BAF-42B9-4616-BC7E-E4E29AC33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23522" t="570" r="32802" b="8621"/>
            <a:stretch/>
          </p:blipFill>
          <p:spPr>
            <a:xfrm>
              <a:off x="458155" y="3874675"/>
              <a:ext cx="1012368" cy="1105836"/>
            </a:xfrm>
            <a:prstGeom prst="roundRect">
              <a:avLst/>
            </a:prstGeom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C93A7CE-B1D8-40F9-B11B-33E40FD41B15}"/>
                </a:ext>
              </a:extLst>
            </p:cNvPr>
            <p:cNvSpPr/>
            <p:nvPr/>
          </p:nvSpPr>
          <p:spPr>
            <a:xfrm>
              <a:off x="580709" y="4317257"/>
              <a:ext cx="533040" cy="366130"/>
            </a:xfrm>
            <a:custGeom>
              <a:avLst/>
              <a:gdLst>
                <a:gd name="connsiteX0" fmla="*/ 0 w 2695575"/>
                <a:gd name="connsiteY0" fmla="*/ 714375 h 1990725"/>
                <a:gd name="connsiteX1" fmla="*/ 342900 w 2695575"/>
                <a:gd name="connsiteY1" fmla="*/ 0 h 1990725"/>
                <a:gd name="connsiteX2" fmla="*/ 2695575 w 2695575"/>
                <a:gd name="connsiteY2" fmla="*/ 1228725 h 1990725"/>
                <a:gd name="connsiteX3" fmla="*/ 2343150 w 2695575"/>
                <a:gd name="connsiteY3" fmla="*/ 1990725 h 1990725"/>
                <a:gd name="connsiteX4" fmla="*/ 0 w 2695575"/>
                <a:gd name="connsiteY4" fmla="*/ 714375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75" h="1990725">
                  <a:moveTo>
                    <a:pt x="0" y="714375"/>
                  </a:moveTo>
                  <a:lnTo>
                    <a:pt x="342900" y="0"/>
                  </a:lnTo>
                  <a:lnTo>
                    <a:pt x="2695575" y="1228725"/>
                  </a:lnTo>
                  <a:lnTo>
                    <a:pt x="2343150" y="1990725"/>
                  </a:lnTo>
                  <a:lnTo>
                    <a:pt x="0" y="714375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76000"/>
              </a:schemeClr>
            </a:solidFill>
            <a:ln w="38100" cap="flat">
              <a:solidFill>
                <a:srgbClr val="FF0000">
                  <a:alpha val="74000"/>
                </a:srgbClr>
              </a:solidFill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95575"/>
                        <a:gd name="connsiteY0" fmla="*/ 714375 h 1990725"/>
                        <a:gd name="connsiteX1" fmla="*/ 168021 w 2695575"/>
                        <a:gd name="connsiteY1" fmla="*/ 364331 h 1990725"/>
                        <a:gd name="connsiteX2" fmla="*/ 342900 w 2695575"/>
                        <a:gd name="connsiteY2" fmla="*/ 0 h 1990725"/>
                        <a:gd name="connsiteX3" fmla="*/ 954596 w 2695575"/>
                        <a:gd name="connsiteY3" fmla="*/ 319469 h 1990725"/>
                        <a:gd name="connsiteX4" fmla="*/ 1542764 w 2695575"/>
                        <a:gd name="connsiteY4" fmla="*/ 626650 h 1990725"/>
                        <a:gd name="connsiteX5" fmla="*/ 2060353 w 2695575"/>
                        <a:gd name="connsiteY5" fmla="*/ 896969 h 1990725"/>
                        <a:gd name="connsiteX6" fmla="*/ 2695575 w 2695575"/>
                        <a:gd name="connsiteY6" fmla="*/ 1228725 h 1990725"/>
                        <a:gd name="connsiteX7" fmla="*/ 2512314 w 2695575"/>
                        <a:gd name="connsiteY7" fmla="*/ 1624965 h 1990725"/>
                        <a:gd name="connsiteX8" fmla="*/ 2343150 w 2695575"/>
                        <a:gd name="connsiteY8" fmla="*/ 1990725 h 1990725"/>
                        <a:gd name="connsiteX9" fmla="*/ 1757363 w 2695575"/>
                        <a:gd name="connsiteY9" fmla="*/ 1671638 h 1990725"/>
                        <a:gd name="connsiteX10" fmla="*/ 1171575 w 2695575"/>
                        <a:gd name="connsiteY10" fmla="*/ 1352550 h 1990725"/>
                        <a:gd name="connsiteX11" fmla="*/ 585788 w 2695575"/>
                        <a:gd name="connsiteY11" fmla="*/ 1033463 h 1990725"/>
                        <a:gd name="connsiteX12" fmla="*/ 0 w 2695575"/>
                        <a:gd name="connsiteY12" fmla="*/ 714375 h 1990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95575" h="1990725" fill="none" extrusionOk="0">
                          <a:moveTo>
                            <a:pt x="0" y="714375"/>
                          </a:moveTo>
                          <a:cubicBezTo>
                            <a:pt x="52150" y="640493"/>
                            <a:pt x="99077" y="505194"/>
                            <a:pt x="168021" y="364331"/>
                          </a:cubicBezTo>
                          <a:cubicBezTo>
                            <a:pt x="236965" y="223468"/>
                            <a:pt x="291622" y="92039"/>
                            <a:pt x="342900" y="0"/>
                          </a:cubicBezTo>
                          <a:cubicBezTo>
                            <a:pt x="634350" y="179428"/>
                            <a:pt x="801904" y="258635"/>
                            <a:pt x="954596" y="319469"/>
                          </a:cubicBezTo>
                          <a:cubicBezTo>
                            <a:pt x="1107288" y="380303"/>
                            <a:pt x="1352263" y="533943"/>
                            <a:pt x="1542764" y="626650"/>
                          </a:cubicBezTo>
                          <a:cubicBezTo>
                            <a:pt x="1733265" y="719357"/>
                            <a:pt x="1907870" y="787698"/>
                            <a:pt x="2060353" y="896969"/>
                          </a:cubicBezTo>
                          <a:cubicBezTo>
                            <a:pt x="2212835" y="1006240"/>
                            <a:pt x="2553164" y="1150023"/>
                            <a:pt x="2695575" y="1228725"/>
                          </a:cubicBezTo>
                          <a:cubicBezTo>
                            <a:pt x="2634294" y="1324831"/>
                            <a:pt x="2604026" y="1461214"/>
                            <a:pt x="2512314" y="1624965"/>
                          </a:cubicBezTo>
                          <a:cubicBezTo>
                            <a:pt x="2420602" y="1788716"/>
                            <a:pt x="2409544" y="1819892"/>
                            <a:pt x="2343150" y="1990725"/>
                          </a:cubicBezTo>
                          <a:cubicBezTo>
                            <a:pt x="2177606" y="1894118"/>
                            <a:pt x="1948781" y="1739575"/>
                            <a:pt x="1757363" y="1671638"/>
                          </a:cubicBezTo>
                          <a:cubicBezTo>
                            <a:pt x="1565945" y="1603701"/>
                            <a:pt x="1387910" y="1495233"/>
                            <a:pt x="1171575" y="1352550"/>
                          </a:cubicBezTo>
                          <a:cubicBezTo>
                            <a:pt x="955240" y="1209867"/>
                            <a:pt x="853646" y="1169717"/>
                            <a:pt x="585788" y="1033463"/>
                          </a:cubicBezTo>
                          <a:cubicBezTo>
                            <a:pt x="317930" y="897209"/>
                            <a:pt x="212049" y="805374"/>
                            <a:pt x="0" y="714375"/>
                          </a:cubicBezTo>
                          <a:close/>
                        </a:path>
                        <a:path w="2695575" h="1990725" stroke="0" extrusionOk="0">
                          <a:moveTo>
                            <a:pt x="0" y="714375"/>
                          </a:moveTo>
                          <a:cubicBezTo>
                            <a:pt x="71144" y="578371"/>
                            <a:pt x="80031" y="518338"/>
                            <a:pt x="168021" y="364331"/>
                          </a:cubicBezTo>
                          <a:cubicBezTo>
                            <a:pt x="256011" y="210324"/>
                            <a:pt x="262070" y="164056"/>
                            <a:pt x="342900" y="0"/>
                          </a:cubicBezTo>
                          <a:cubicBezTo>
                            <a:pt x="635414" y="151264"/>
                            <a:pt x="823772" y="259772"/>
                            <a:pt x="978122" y="331756"/>
                          </a:cubicBezTo>
                          <a:cubicBezTo>
                            <a:pt x="1132472" y="403740"/>
                            <a:pt x="1440797" y="576952"/>
                            <a:pt x="1566291" y="638937"/>
                          </a:cubicBezTo>
                          <a:cubicBezTo>
                            <a:pt x="1691784" y="700922"/>
                            <a:pt x="1974318" y="844204"/>
                            <a:pt x="2107406" y="921544"/>
                          </a:cubicBezTo>
                          <a:cubicBezTo>
                            <a:pt x="2240494" y="998884"/>
                            <a:pt x="2504621" y="1127988"/>
                            <a:pt x="2695575" y="1228725"/>
                          </a:cubicBezTo>
                          <a:cubicBezTo>
                            <a:pt x="2652450" y="1353343"/>
                            <a:pt x="2604109" y="1419709"/>
                            <a:pt x="2519363" y="1609725"/>
                          </a:cubicBezTo>
                          <a:cubicBezTo>
                            <a:pt x="2434617" y="1799741"/>
                            <a:pt x="2411487" y="1888760"/>
                            <a:pt x="2343150" y="1990725"/>
                          </a:cubicBezTo>
                          <a:cubicBezTo>
                            <a:pt x="2247356" y="1913602"/>
                            <a:pt x="2013292" y="1836649"/>
                            <a:pt x="1827657" y="1709928"/>
                          </a:cubicBezTo>
                          <a:cubicBezTo>
                            <a:pt x="1642022" y="1583207"/>
                            <a:pt x="1527741" y="1555811"/>
                            <a:pt x="1265301" y="1403604"/>
                          </a:cubicBezTo>
                          <a:cubicBezTo>
                            <a:pt x="1002861" y="1251397"/>
                            <a:pt x="873715" y="1168236"/>
                            <a:pt x="702945" y="1097280"/>
                          </a:cubicBezTo>
                          <a:cubicBezTo>
                            <a:pt x="532175" y="1026324"/>
                            <a:pt x="219291" y="837367"/>
                            <a:pt x="0" y="7143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1CCCA-87A9-442E-AAA4-FBAEE4E824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5" y="1845295"/>
            <a:ext cx="1029246" cy="14970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/>
      <p:bldP spid="10252" grpId="0"/>
      <p:bldP spid="10253" grpId="0"/>
      <p:bldP spid="10254" grpId="0"/>
      <p:bldP spid="10255" grpId="0"/>
      <p:bldP spid="1025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Рейтинг стран мира по количеству долгожителей">
            <a:extLst>
              <a:ext uri="{FF2B5EF4-FFF2-40B4-BE49-F238E27FC236}">
                <a16:creationId xmlns:a16="http://schemas.microsoft.com/office/drawing/2014/main" id="{FD1E028F-94D8-47AE-9021-46083C0F8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" y="1868785"/>
            <a:ext cx="5283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latin typeface="Gill Sans"/>
                <a:ea typeface="Gill Sans"/>
                <a:cs typeface="Gill Sans"/>
                <a:sym typeface="Gill Sans"/>
              </a:rPr>
              <a:t>Рабочая зона на персональном устройстве</a:t>
            </a:r>
          </a:p>
        </p:txBody>
      </p:sp>
      <p:sp>
        <p:nvSpPr>
          <p:cNvPr id="16388" name="Количество жителей в возрасте от 100 лет и более">
            <a:extLst>
              <a:ext uri="{FF2B5EF4-FFF2-40B4-BE49-F238E27FC236}">
                <a16:creationId xmlns:a16="http://schemas.microsoft.com/office/drawing/2014/main" id="{3D9B3999-F3A6-4C59-AFEC-446EBE224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" y="2746375"/>
            <a:ext cx="5108575" cy="400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Приложения через</a:t>
            </a:r>
            <a:r>
              <a:rPr lang="en-US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 Play for Work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VPN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Сертификаты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ПИН рабочей области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Запрет передачи данных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2150" dirty="0">
                <a:latin typeface="Helvetica Neue"/>
                <a:ea typeface="Helvetica Neue"/>
                <a:cs typeface="Helvetica Neue"/>
                <a:sym typeface="Helvetica Neue"/>
              </a:rPr>
              <a:t>Персональные данные и файлы недоступны администратору</a:t>
            </a:r>
          </a:p>
          <a:p>
            <a:pPr eaLnBrk="1">
              <a:lnSpc>
                <a:spcPct val="150000"/>
              </a:lnSpc>
            </a:pPr>
            <a:endParaRPr lang="ru-RU" altLang="ru-RU" sz="215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89" name="Rectangle">
            <a:extLst>
              <a:ext uri="{FF2B5EF4-FFF2-40B4-BE49-F238E27FC236}">
                <a16:creationId xmlns:a16="http://schemas.microsoft.com/office/drawing/2014/main" id="{011A6FCA-7B77-4F69-8DD8-F77D51200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" y="1952625"/>
            <a:ext cx="103188" cy="4200525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3D1DE74-0427-43FB-A789-0321D634E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7" name="Самые полезные продукты питания">
            <a:extLst>
              <a:ext uri="{FF2B5EF4-FFF2-40B4-BE49-F238E27FC236}">
                <a16:creationId xmlns:a16="http://schemas.microsoft.com/office/drawing/2014/main" id="{0866A056-9B9E-4E0B-B131-13B6E1D72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2981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ANDROID ENTERPRISE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Британские ученые составили рейтинг самых полезных продуктов питания для здоровья человека">
            <a:extLst>
              <a:ext uri="{FF2B5EF4-FFF2-40B4-BE49-F238E27FC236}">
                <a16:creationId xmlns:a16="http://schemas.microsoft.com/office/drawing/2014/main" id="{37DA760C-B045-4AFA-84DF-F5107BB65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67" y="660370"/>
            <a:ext cx="4794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WORK PROFILE</a:t>
            </a:r>
            <a:endParaRPr lang="ru-RU" altLang="ru-RU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27B80F-397E-460D-9885-E5626936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24142" y="1989228"/>
            <a:ext cx="2467658" cy="4386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193B2F-7F90-45E2-847F-F9290AD4A426}"/>
              </a:ext>
            </a:extLst>
          </p:cNvPr>
          <p:cNvSpPr txBox="1"/>
          <p:nvPr/>
        </p:nvSpPr>
        <p:spPr>
          <a:xfrm>
            <a:off x="8124142" y="6456816"/>
            <a:ext cx="2467658" cy="200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700" dirty="0" err="1">
                <a:hlinkClick r:id="rId3" tooltip="http://geeksroom.com/2015/04/google-lanza-la-app-android-for-work-para-terminales-con-so-anterior-a-android-5-0-lollipop/93447/"/>
              </a:rPr>
              <a:t>This</a:t>
            </a:r>
            <a:r>
              <a:rPr lang="ru-RU" sz="700" dirty="0">
                <a:hlinkClick r:id="rId3" tooltip="http://geeksroom.com/2015/04/google-lanza-la-app-android-for-work-para-terminales-con-so-anterior-a-android-5-0-lollipop/93447/"/>
              </a:rPr>
              <a:t> </a:t>
            </a:r>
            <a:r>
              <a:rPr lang="ru-RU" sz="700" dirty="0" err="1">
                <a:hlinkClick r:id="rId3" tooltip="http://geeksroom.com/2015/04/google-lanza-la-app-android-for-work-para-terminales-con-so-anterior-a-android-5-0-lollipop/93447/"/>
              </a:rPr>
              <a:t>Photo</a:t>
            </a:r>
            <a:r>
              <a:rPr lang="ru-RU" sz="700" dirty="0"/>
              <a:t> </a:t>
            </a:r>
            <a:r>
              <a:rPr lang="ru-RU" sz="700" dirty="0" err="1"/>
              <a:t>by</a:t>
            </a:r>
            <a:r>
              <a:rPr lang="ru-RU" sz="700" dirty="0"/>
              <a:t> </a:t>
            </a:r>
            <a:r>
              <a:rPr lang="ru-RU" sz="700" dirty="0" err="1"/>
              <a:t>Unknown</a:t>
            </a:r>
            <a:r>
              <a:rPr lang="ru-RU" sz="700" dirty="0"/>
              <a:t> </a:t>
            </a:r>
            <a:r>
              <a:rPr lang="ru-RU" sz="700" dirty="0" err="1"/>
              <a:t>Author</a:t>
            </a:r>
            <a:r>
              <a:rPr lang="ru-RU" sz="700" dirty="0"/>
              <a:t> </a:t>
            </a:r>
            <a:r>
              <a:rPr lang="ru-RU" sz="700" dirty="0" err="1"/>
              <a:t>is</a:t>
            </a:r>
            <a:r>
              <a:rPr lang="ru-RU" sz="700" dirty="0"/>
              <a:t> </a:t>
            </a:r>
            <a:r>
              <a:rPr lang="ru-RU" sz="700" dirty="0" err="1"/>
              <a:t>licensed</a:t>
            </a:r>
            <a:r>
              <a:rPr lang="ru-RU" sz="700" dirty="0"/>
              <a:t> </a:t>
            </a:r>
            <a:r>
              <a:rPr lang="ru-RU" sz="700" dirty="0" err="1"/>
              <a:t>under</a:t>
            </a:r>
            <a:r>
              <a:rPr lang="ru-RU" sz="700" dirty="0"/>
              <a:t> </a:t>
            </a:r>
            <a:r>
              <a:rPr lang="ru-RU" sz="700" dirty="0">
                <a:hlinkClick r:id="rId4" tooltip="https://creativecommons.org/licenses/by-nc/3.0/"/>
              </a:rPr>
              <a:t>CC BY-NC</a:t>
            </a:r>
            <a:endParaRPr lang="ru-RU" sz="7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646C-93F5-4A94-AE69-91A7E5D3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OEM-Config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73D27-776C-40AD-B4C1-3C512AEB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44" y="5633780"/>
            <a:ext cx="10515600" cy="521282"/>
          </a:xfrm>
          <a:ln w="50800">
            <a:solidFill>
              <a:schemeClr val="bg1"/>
            </a:solidFill>
          </a:ln>
        </p:spPr>
        <p:txBody>
          <a:bodyPr/>
          <a:lstStyle/>
          <a:p>
            <a:pPr defTabSz="447675" hangingPunct="0">
              <a:spcBef>
                <a:spcPct val="0"/>
              </a:spcBef>
            </a:pPr>
            <a:r>
              <a:rPr lang="ru-RU" sz="1650" kern="1200" dirty="0">
                <a:latin typeface="Gill Sans SemiBold"/>
              </a:rPr>
              <a:t>РАСШИРЕНИЯ </a:t>
            </a:r>
            <a:r>
              <a:rPr lang="en-US" sz="1650" kern="1200" dirty="0">
                <a:latin typeface="Gill Sans SemiBold"/>
              </a:rPr>
              <a:t>API</a:t>
            </a:r>
            <a:r>
              <a:rPr lang="ru-RU" sz="1650" kern="1200" dirty="0">
                <a:latin typeface="Gill Sans SemiBold"/>
              </a:rPr>
              <a:t> ОТДЕЛЬНЫХ ПРОИЗВОДИТЕЛЕЙ</a:t>
            </a:r>
            <a:endParaRPr lang="en-US" sz="1650" kern="1200" dirty="0">
              <a:latin typeface="Gill Sans SemiBold"/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F133A93-7B4D-40E7-BDA6-A48477F8C12D}"/>
                  </a:ext>
                </a:extLst>
              </p14:cNvPr>
              <p14:cNvContentPartPr/>
              <p14:nvPr/>
            </p14:nvContentPartPr>
            <p14:xfrm>
              <a:off x="7129440" y="3287790"/>
              <a:ext cx="360" cy="10346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F133A93-7B4D-40E7-BDA6-A48477F8C1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0440" y="3278790"/>
                <a:ext cx="1800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33EE49D-270F-4E1C-9D9C-CBDA11A96DC2}"/>
                  </a:ext>
                </a:extLst>
              </p14:cNvPr>
              <p14:cNvContentPartPr/>
              <p14:nvPr/>
            </p14:nvContentPartPr>
            <p14:xfrm>
              <a:off x="7854480" y="3299670"/>
              <a:ext cx="360" cy="9982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33EE49D-270F-4E1C-9D9C-CBDA11A96D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5480" y="3290670"/>
                <a:ext cx="1800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970150A-05BC-4E65-8CE3-A7ABA29C0CE2}"/>
                  </a:ext>
                </a:extLst>
              </p14:cNvPr>
              <p14:cNvContentPartPr/>
              <p14:nvPr/>
            </p14:nvContentPartPr>
            <p14:xfrm>
              <a:off x="7128000" y="4317750"/>
              <a:ext cx="708480" cy="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970150A-05BC-4E65-8CE3-A7ABA29C0C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005" y="4308750"/>
                <a:ext cx="726111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D50D3DA-B84C-4344-BFD5-C045534D5D07}"/>
                  </a:ext>
                </a:extLst>
              </p14:cNvPr>
              <p14:cNvContentPartPr/>
              <p14:nvPr/>
            </p14:nvContentPartPr>
            <p14:xfrm>
              <a:off x="7171920" y="3247470"/>
              <a:ext cx="644760" cy="36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D50D3DA-B84C-4344-BFD5-C045534D5D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2925" y="3238470"/>
                <a:ext cx="66239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0B346E0-269E-4C8F-B14B-759C78C936DE}"/>
                  </a:ext>
                </a:extLst>
              </p14:cNvPr>
              <p14:cNvContentPartPr/>
              <p14:nvPr/>
            </p14:nvContentPartPr>
            <p14:xfrm>
              <a:off x="7179120" y="3261150"/>
              <a:ext cx="360" cy="10454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0B346E0-269E-4C8F-B14B-759C78C936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0120" y="3252150"/>
                <a:ext cx="1800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89FF54D-2A26-4769-8C15-EEB1E3DD9512}"/>
                  </a:ext>
                </a:extLst>
              </p14:cNvPr>
              <p14:cNvContentPartPr/>
              <p14:nvPr/>
            </p14:nvContentPartPr>
            <p14:xfrm>
              <a:off x="7809480" y="3242070"/>
              <a:ext cx="360" cy="10584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89FF54D-2A26-4769-8C15-EEB1E3DD95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00480" y="3233073"/>
                <a:ext cx="18000" cy="1076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84F8047-A189-43C3-96F0-CE9C963DE55F}"/>
                  </a:ext>
                </a:extLst>
              </p14:cNvPr>
              <p14:cNvContentPartPr/>
              <p14:nvPr/>
            </p14:nvContentPartPr>
            <p14:xfrm>
              <a:off x="7902720" y="3321270"/>
              <a:ext cx="465120" cy="2264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84F8047-A189-43C3-96F0-CE9C963DE5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93720" y="3312270"/>
                <a:ext cx="4827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9E1E2D3-2954-4C6E-82DE-FEB653217119}"/>
                  </a:ext>
                </a:extLst>
              </p14:cNvPr>
              <p14:cNvContentPartPr/>
              <p14:nvPr/>
            </p14:nvContentPartPr>
            <p14:xfrm>
              <a:off x="7862760" y="3850110"/>
              <a:ext cx="269640" cy="694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9E1E2D3-2954-4C6E-82DE-FEB6532171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53760" y="3841110"/>
                <a:ext cx="287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483576E-F352-4F17-B9C7-F7EE96E971F7}"/>
                  </a:ext>
                </a:extLst>
              </p14:cNvPr>
              <p14:cNvContentPartPr/>
              <p14:nvPr/>
            </p14:nvContentPartPr>
            <p14:xfrm>
              <a:off x="8505720" y="3219750"/>
              <a:ext cx="122040" cy="471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483576E-F352-4F17-B9C7-F7EE96E971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96720" y="3210681"/>
                <a:ext cx="139680" cy="6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1A6AC36-216C-4B28-94E5-3F1EEDEB6D06}"/>
                  </a:ext>
                </a:extLst>
              </p14:cNvPr>
              <p14:cNvContentPartPr/>
              <p14:nvPr/>
            </p14:nvContentPartPr>
            <p14:xfrm>
              <a:off x="8316000" y="3418830"/>
              <a:ext cx="137880" cy="554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1A6AC36-216C-4B28-94E5-3F1EEDEB6D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07000" y="3409830"/>
                <a:ext cx="155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681638A-0CE0-4917-AF5F-B3DF57F7BF19}"/>
                  </a:ext>
                </a:extLst>
              </p14:cNvPr>
              <p14:cNvContentPartPr/>
              <p14:nvPr/>
            </p14:nvContentPartPr>
            <p14:xfrm>
              <a:off x="8248320" y="3569670"/>
              <a:ext cx="161640" cy="47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681638A-0CE0-4917-AF5F-B3DF57F7BF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39320" y="3560670"/>
                <a:ext cx="179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18EDD55-D61F-4BDE-A49D-B9E8FD7467E3}"/>
                  </a:ext>
                </a:extLst>
              </p14:cNvPr>
              <p14:cNvContentPartPr/>
              <p14:nvPr/>
            </p14:nvContentPartPr>
            <p14:xfrm>
              <a:off x="8187840" y="3419190"/>
              <a:ext cx="218880" cy="4914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18EDD55-D61F-4BDE-A49D-B9E8FD7467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79200" y="3410190"/>
                <a:ext cx="2365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45D3F0F-020F-4A58-830C-22D72D99F0BB}"/>
                  </a:ext>
                </a:extLst>
              </p14:cNvPr>
              <p14:cNvContentPartPr/>
              <p14:nvPr/>
            </p14:nvContentPartPr>
            <p14:xfrm>
              <a:off x="9202680" y="3395790"/>
              <a:ext cx="244440" cy="5241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45D3F0F-020F-4A58-830C-22D72D99F0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93680" y="3386790"/>
                <a:ext cx="2620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0BA349-09A5-4D41-AC9D-CF53D8637914}"/>
                  </a:ext>
                </a:extLst>
              </p14:cNvPr>
              <p14:cNvContentPartPr/>
              <p14:nvPr/>
            </p14:nvContentPartPr>
            <p14:xfrm>
              <a:off x="9045720" y="3390390"/>
              <a:ext cx="254160" cy="5295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0BA349-09A5-4D41-AC9D-CF53D86379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36720" y="3381384"/>
                <a:ext cx="271800" cy="547212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BB48CE-0B06-43F4-B3D8-1F1F0D223732}"/>
              </a:ext>
            </a:extLst>
          </p:cNvPr>
          <p:cNvGrpSpPr/>
          <p:nvPr/>
        </p:nvGrpSpPr>
        <p:grpSpPr>
          <a:xfrm>
            <a:off x="8202600" y="3395430"/>
            <a:ext cx="1239120" cy="524520"/>
            <a:chOff x="8202600" y="3395430"/>
            <a:chExt cx="123912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877DBE-3245-4D3A-9E75-1F6A0B6F5AAB}"/>
                    </a:ext>
                  </a:extLst>
                </p14:cNvPr>
                <p14:cNvContentPartPr/>
                <p14:nvPr/>
              </p14:nvContentPartPr>
              <p14:xfrm>
                <a:off x="8313840" y="3419190"/>
                <a:ext cx="221040" cy="477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877DBE-3245-4D3A-9E75-1F6A0B6F5A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04840" y="3410550"/>
                  <a:ext cx="238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8708ED-D216-4D81-8560-3B01ECA1B79F}"/>
                    </a:ext>
                  </a:extLst>
                </p14:cNvPr>
                <p14:cNvContentPartPr/>
                <p14:nvPr/>
              </p14:nvContentPartPr>
              <p14:xfrm>
                <a:off x="8311680" y="3699630"/>
                <a:ext cx="57600" cy="156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8708ED-D216-4D81-8560-3B01ECA1B7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03040" y="3690630"/>
                  <a:ext cx="75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1DB239C-9F76-4C0A-BCD5-408A4DAAD1BC}"/>
                    </a:ext>
                  </a:extLst>
                </p14:cNvPr>
                <p14:cNvContentPartPr/>
                <p14:nvPr/>
              </p14:nvContentPartPr>
              <p14:xfrm>
                <a:off x="8202600" y="3418830"/>
                <a:ext cx="312840" cy="491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1DB239C-9F76-4C0A-BCD5-408A4DAAD1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93600" y="3410190"/>
                  <a:ext cx="330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FDE4330-4D18-4ED3-84F2-873C2B671117}"/>
                    </a:ext>
                  </a:extLst>
                </p14:cNvPr>
                <p14:cNvContentPartPr/>
                <p14:nvPr/>
              </p14:nvContentPartPr>
              <p14:xfrm>
                <a:off x="8439480" y="3419190"/>
                <a:ext cx="189720" cy="48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FDE4330-4D18-4ED3-84F2-873C2B6711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30480" y="3410190"/>
                  <a:ext cx="2073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BF8E92C-8B8E-404E-8CF0-88BC190DB1C7}"/>
                    </a:ext>
                  </a:extLst>
                </p14:cNvPr>
                <p14:cNvContentPartPr/>
                <p14:nvPr/>
              </p14:nvContentPartPr>
              <p14:xfrm>
                <a:off x="8669160" y="3419550"/>
                <a:ext cx="153720" cy="495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BF8E92C-8B8E-404E-8CF0-88BC190DB1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60160" y="3410550"/>
                  <a:ext cx="1713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5BC9070-CEB5-4C35-A19C-B93D8EDD5B56}"/>
                    </a:ext>
                  </a:extLst>
                </p14:cNvPr>
                <p14:cNvContentPartPr/>
                <p14:nvPr/>
              </p14:nvContentPartPr>
              <p14:xfrm>
                <a:off x="8822880" y="3399750"/>
                <a:ext cx="273600" cy="510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5BC9070-CEB5-4C35-A19C-B93D8EDD5B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13880" y="3391110"/>
                  <a:ext cx="2912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A9898A-59D1-43B9-BF48-A343D30D0B9C}"/>
                    </a:ext>
                  </a:extLst>
                </p14:cNvPr>
                <p14:cNvContentPartPr/>
                <p14:nvPr/>
              </p14:nvContentPartPr>
              <p14:xfrm>
                <a:off x="8643240" y="3419190"/>
                <a:ext cx="172440" cy="495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A9898A-59D1-43B9-BF48-A343D30D0B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4600" y="3410550"/>
                  <a:ext cx="190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2114E62-D34A-4109-8E04-63F337344ECA}"/>
                    </a:ext>
                  </a:extLst>
                </p14:cNvPr>
                <p14:cNvContentPartPr/>
                <p14:nvPr/>
              </p14:nvContentPartPr>
              <p14:xfrm>
                <a:off x="8702640" y="3419550"/>
                <a:ext cx="150120" cy="420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2114E62-D34A-4109-8E04-63F337344E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93640" y="3410550"/>
                  <a:ext cx="1677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7D9F174-83DA-4A77-9705-08A96B8E238E}"/>
                    </a:ext>
                  </a:extLst>
                </p14:cNvPr>
                <p14:cNvContentPartPr/>
                <p14:nvPr/>
              </p14:nvContentPartPr>
              <p14:xfrm>
                <a:off x="8651160" y="3419190"/>
                <a:ext cx="172440" cy="468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7D9F174-83DA-4A77-9705-08A96B8E23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42520" y="3410550"/>
                  <a:ext cx="190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2FCFFB2-3B72-4436-96EB-8793D2F35FD5}"/>
                    </a:ext>
                  </a:extLst>
                </p14:cNvPr>
                <p14:cNvContentPartPr/>
                <p14:nvPr/>
              </p14:nvContentPartPr>
              <p14:xfrm>
                <a:off x="8959680" y="3400110"/>
                <a:ext cx="110160" cy="68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2FCFFB2-3B72-4436-96EB-8793D2F35F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0680" y="3391470"/>
                  <a:ext cx="127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D11BC63-A4B5-462E-A4A8-E85886360701}"/>
                    </a:ext>
                  </a:extLst>
                </p14:cNvPr>
                <p14:cNvContentPartPr/>
                <p14:nvPr/>
              </p14:nvContentPartPr>
              <p14:xfrm>
                <a:off x="9013320" y="3400110"/>
                <a:ext cx="169560" cy="515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D11BC63-A4B5-462E-A4A8-E858863607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4320" y="3391110"/>
                  <a:ext cx="1872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A927B6F-D230-41D0-A742-CC5F4DD200B0}"/>
                    </a:ext>
                  </a:extLst>
                </p14:cNvPr>
                <p14:cNvContentPartPr/>
                <p14:nvPr/>
              </p14:nvContentPartPr>
              <p14:xfrm>
                <a:off x="9093240" y="3400110"/>
                <a:ext cx="155880" cy="519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A927B6F-D230-41D0-A742-CC5F4DD200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84240" y="3391110"/>
                  <a:ext cx="1735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E2DFB91-3C98-48ED-BB7E-0747257270DF}"/>
                    </a:ext>
                  </a:extLst>
                </p14:cNvPr>
                <p14:cNvContentPartPr/>
                <p14:nvPr/>
              </p14:nvContentPartPr>
              <p14:xfrm>
                <a:off x="9208440" y="3395430"/>
                <a:ext cx="233280" cy="524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E2DFB91-3C98-48ED-BB7E-0747257270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99440" y="3386790"/>
                  <a:ext cx="250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95B2ED-B185-41D7-BF0E-658716A746FC}"/>
                    </a:ext>
                  </a:extLst>
                </p14:cNvPr>
                <p14:cNvContentPartPr/>
                <p14:nvPr/>
              </p14:nvContentPartPr>
              <p14:xfrm>
                <a:off x="9242640" y="3395430"/>
                <a:ext cx="188280" cy="505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95B2ED-B185-41D7-BF0E-658716A746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33640" y="3386790"/>
                  <a:ext cx="20592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53A9CF8-4B12-4BBE-BDA1-BF18BA6757BC}"/>
                    </a:ext>
                  </a:extLst>
                </p14:cNvPr>
                <p14:cNvContentPartPr/>
                <p14:nvPr/>
              </p14:nvContentPartPr>
              <p14:xfrm>
                <a:off x="8403480" y="3418830"/>
                <a:ext cx="215640" cy="481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53A9CF8-4B12-4BBE-BDA1-BF18BA6757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4840" y="3410190"/>
                  <a:ext cx="2332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6A2635F-545D-4268-A0E9-2DFDABE3A58E}"/>
                    </a:ext>
                  </a:extLst>
                </p14:cNvPr>
                <p14:cNvContentPartPr/>
                <p14:nvPr/>
              </p14:nvContentPartPr>
              <p14:xfrm>
                <a:off x="8532720" y="3400110"/>
                <a:ext cx="182880" cy="472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6A2635F-545D-4268-A0E9-2DFDABE3A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23720" y="3391470"/>
                  <a:ext cx="200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94067B5-2D65-4AD1-870D-F13FECDFAC2C}"/>
                    </a:ext>
                  </a:extLst>
                </p14:cNvPr>
                <p14:cNvContentPartPr/>
                <p14:nvPr/>
              </p14:nvContentPartPr>
              <p14:xfrm>
                <a:off x="8524080" y="3400110"/>
                <a:ext cx="196200" cy="514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94067B5-2D65-4AD1-870D-F13FECDFAC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5440" y="3391470"/>
                  <a:ext cx="213840" cy="53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C80E3FA-6390-48A4-AA31-E157E7583E5E}"/>
              </a:ext>
            </a:extLst>
          </p:cNvPr>
          <p:cNvGrpSpPr/>
          <p:nvPr/>
        </p:nvGrpSpPr>
        <p:grpSpPr>
          <a:xfrm>
            <a:off x="7855200" y="3387780"/>
            <a:ext cx="1144080" cy="515250"/>
            <a:chOff x="7855200" y="3387780"/>
            <a:chExt cx="1144080" cy="5152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2EC34EE-633D-4CE2-B8ED-8AAA9DD08E9A}"/>
                    </a:ext>
                  </a:extLst>
                </p14:cNvPr>
                <p14:cNvContentPartPr/>
                <p14:nvPr/>
              </p14:nvContentPartPr>
              <p14:xfrm>
                <a:off x="7951387" y="3426660"/>
                <a:ext cx="64800" cy="66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2EC34EE-633D-4CE2-B8ED-8AAA9DD08E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42387" y="3418020"/>
                  <a:ext cx="82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A0731D-88ED-4DDF-981A-BFADD818B5B4}"/>
                    </a:ext>
                  </a:extLst>
                </p14:cNvPr>
                <p14:cNvContentPartPr/>
                <p14:nvPr/>
              </p14:nvContentPartPr>
              <p14:xfrm>
                <a:off x="7938787" y="3546180"/>
                <a:ext cx="57240" cy="33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A0731D-88ED-4DDF-981A-BFADD818B5B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30147" y="3537180"/>
                  <a:ext cx="74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F2EA97-3B5E-4BB9-A816-0929794A119F}"/>
                    </a:ext>
                  </a:extLst>
                </p14:cNvPr>
                <p14:cNvContentPartPr/>
                <p14:nvPr/>
              </p14:nvContentPartPr>
              <p14:xfrm>
                <a:off x="8082427" y="3457620"/>
                <a:ext cx="77400" cy="3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F2EA97-3B5E-4BB9-A816-0929794A11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3427" y="3448620"/>
                  <a:ext cx="95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9FB091-6564-4261-9EC8-8FD5C29E313F}"/>
                    </a:ext>
                  </a:extLst>
                </p14:cNvPr>
                <p14:cNvContentPartPr/>
                <p14:nvPr/>
              </p14:nvContentPartPr>
              <p14:xfrm>
                <a:off x="8216347" y="3387780"/>
                <a:ext cx="93240" cy="39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9FB091-6564-4261-9EC8-8FD5C29E31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7347" y="3378780"/>
                  <a:ext cx="110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B845FA-FD07-459A-9CD9-77BBB4EFF984}"/>
                    </a:ext>
                  </a:extLst>
                </p14:cNvPr>
                <p14:cNvContentPartPr/>
                <p14:nvPr/>
              </p14:nvContentPartPr>
              <p14:xfrm>
                <a:off x="7934107" y="3636180"/>
                <a:ext cx="125640" cy="2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B845FA-FD07-459A-9CD9-77BBB4EFF9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25467" y="3627180"/>
                  <a:ext cx="143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CCD232-ABEA-4779-9239-C8E4F08DE6B0}"/>
                    </a:ext>
                  </a:extLst>
                </p14:cNvPr>
                <p14:cNvContentPartPr/>
                <p14:nvPr/>
              </p14:nvContentPartPr>
              <p14:xfrm>
                <a:off x="8175307" y="3582900"/>
                <a:ext cx="58320" cy="10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CCD232-ABEA-4779-9239-C8E4F08DE6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6307" y="3573900"/>
                  <a:ext cx="75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8F37C5-5E13-4F26-911A-D0C839074E15}"/>
                    </a:ext>
                  </a:extLst>
                </p14:cNvPr>
                <p14:cNvContentPartPr/>
                <p14:nvPr/>
              </p14:nvContentPartPr>
              <p14:xfrm>
                <a:off x="7947067" y="3722220"/>
                <a:ext cx="114480" cy="1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8F37C5-5E13-4F26-911A-D0C839074E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8427" y="3713580"/>
                  <a:ext cx="132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1A3478-EF09-4C36-BE84-83F3605D383A}"/>
                    </a:ext>
                  </a:extLst>
                </p14:cNvPr>
                <p14:cNvContentPartPr/>
                <p14:nvPr/>
              </p14:nvContentPartPr>
              <p14:xfrm>
                <a:off x="8177827" y="3709980"/>
                <a:ext cx="87840" cy="1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1A3478-EF09-4C36-BE84-83F3605D38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68827" y="3700980"/>
                  <a:ext cx="105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082826-D675-426B-9C2B-54A4B17034C6}"/>
                    </a:ext>
                  </a:extLst>
                </p14:cNvPr>
                <p14:cNvContentPartPr/>
                <p14:nvPr/>
              </p14:nvContentPartPr>
              <p14:xfrm>
                <a:off x="7956067" y="3831300"/>
                <a:ext cx="144000" cy="5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082826-D675-426B-9C2B-54A4B17034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7067" y="3822300"/>
                  <a:ext cx="161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A985ED-8775-4BD5-9259-83E7279F6837}"/>
                    </a:ext>
                  </a:extLst>
                </p14:cNvPr>
                <p14:cNvContentPartPr/>
                <p14:nvPr/>
              </p14:nvContentPartPr>
              <p14:xfrm>
                <a:off x="8168827" y="3868380"/>
                <a:ext cx="69120" cy="2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A985ED-8775-4BD5-9259-83E7279F68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59827" y="3859380"/>
                  <a:ext cx="86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C2A4048-B20D-4BA1-A1DB-6AFDE8183692}"/>
                    </a:ext>
                  </a:extLst>
                </p14:cNvPr>
                <p14:cNvContentPartPr/>
                <p14:nvPr/>
              </p14:nvContentPartPr>
              <p14:xfrm>
                <a:off x="7892640" y="3422790"/>
                <a:ext cx="538200" cy="198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C2A4048-B20D-4BA1-A1DB-6AFDE81836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84000" y="3413790"/>
                  <a:ext cx="55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222C1D9-90A7-4546-A51D-66611ADE3DBE}"/>
                    </a:ext>
                  </a:extLst>
                </p14:cNvPr>
                <p14:cNvContentPartPr/>
                <p14:nvPr/>
              </p14:nvContentPartPr>
              <p14:xfrm>
                <a:off x="7889040" y="3562470"/>
                <a:ext cx="488520" cy="95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222C1D9-90A7-4546-A51D-66611ADE3D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80400" y="3553470"/>
                  <a:ext cx="506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AC6D04-0222-493A-8CCA-4E5B1FC76650}"/>
                    </a:ext>
                  </a:extLst>
                </p14:cNvPr>
                <p14:cNvContentPartPr/>
                <p14:nvPr/>
              </p14:nvContentPartPr>
              <p14:xfrm>
                <a:off x="7855200" y="3694950"/>
                <a:ext cx="496800" cy="2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AC6D04-0222-493A-8CCA-4E5B1FC766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46560" y="3685950"/>
                  <a:ext cx="514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BFD705C-B5A1-4DB0-AF80-8E5A696FF7C7}"/>
                    </a:ext>
                  </a:extLst>
                </p14:cNvPr>
                <p14:cNvContentPartPr/>
                <p14:nvPr/>
              </p14:nvContentPartPr>
              <p14:xfrm>
                <a:off x="7859880" y="3777390"/>
                <a:ext cx="477360" cy="44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BFD705C-B5A1-4DB0-AF80-8E5A696FF7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50880" y="3768750"/>
                  <a:ext cx="495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C0C308D-8064-47D1-97F0-844419B6B905}"/>
                    </a:ext>
                  </a:extLst>
                </p14:cNvPr>
                <p14:cNvContentPartPr/>
                <p14:nvPr/>
              </p14:nvContentPartPr>
              <p14:xfrm>
                <a:off x="8110440" y="3492270"/>
                <a:ext cx="686160" cy="41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C0C308D-8064-47D1-97F0-844419B6B9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01800" y="3483270"/>
                  <a:ext cx="703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0CC23BA-3253-42C9-9C35-F61D672C5AF0}"/>
                    </a:ext>
                  </a:extLst>
                </p14:cNvPr>
                <p14:cNvContentPartPr/>
                <p14:nvPr/>
              </p14:nvContentPartPr>
              <p14:xfrm>
                <a:off x="7924320" y="3623310"/>
                <a:ext cx="897840" cy="10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0CC23BA-3253-42C9-9C35-F61D672C5A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15680" y="3614670"/>
                  <a:ext cx="915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BA1A540-FE13-44ED-BAFE-3EC0F4C24B22}"/>
                    </a:ext>
                  </a:extLst>
                </p14:cNvPr>
                <p14:cNvContentPartPr/>
                <p14:nvPr/>
              </p14:nvContentPartPr>
              <p14:xfrm>
                <a:off x="7985880" y="3663630"/>
                <a:ext cx="1013400" cy="92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BA1A540-FE13-44ED-BAFE-3EC0F4C24B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76880" y="3654630"/>
                  <a:ext cx="1031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2D5B138-9D29-4D69-8AB1-71B538F45748}"/>
                    </a:ext>
                  </a:extLst>
                </p14:cNvPr>
                <p14:cNvContentPartPr/>
                <p14:nvPr/>
              </p14:nvContentPartPr>
              <p14:xfrm>
                <a:off x="7989120" y="3791790"/>
                <a:ext cx="799560" cy="5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2D5B138-9D29-4D69-8AB1-71B538F457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0480" y="3782790"/>
                  <a:ext cx="817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41DD8EA-A775-4569-B244-DDB9C297D2B6}"/>
                    </a:ext>
                  </a:extLst>
                </p14:cNvPr>
                <p14:cNvContentPartPr/>
                <p14:nvPr/>
              </p14:nvContentPartPr>
              <p14:xfrm>
                <a:off x="8505000" y="3894750"/>
                <a:ext cx="336960" cy="8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41DD8EA-A775-4569-B244-DDB9C297D2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96360" y="3885750"/>
                  <a:ext cx="354600" cy="2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5701D6D8-5449-4FDE-80C7-A541BC6B185B}"/>
              </a:ext>
            </a:extLst>
          </p:cNvPr>
          <p:cNvSpPr txBox="1"/>
          <p:nvPr/>
        </p:nvSpPr>
        <p:spPr>
          <a:xfrm>
            <a:off x="1224087" y="4888985"/>
            <a:ext cx="119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MDM</a:t>
            </a:r>
            <a:endParaRPr lang="ru-RU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5482CD4-2C8D-460C-BF8C-18AD5C123E8A}"/>
              </a:ext>
            </a:extLst>
          </p:cNvPr>
          <p:cNvSpPr txBox="1"/>
          <p:nvPr/>
        </p:nvSpPr>
        <p:spPr>
          <a:xfrm>
            <a:off x="2567929" y="2068523"/>
            <a:ext cx="18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Play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C64BCBB-CF2C-4FC3-B400-5125D5BAAB3A}"/>
                  </a:ext>
                </a:extLst>
              </p14:cNvPr>
              <p14:cNvContentPartPr/>
              <p14:nvPr/>
            </p14:nvContentPartPr>
            <p14:xfrm>
              <a:off x="7225795" y="3978344"/>
              <a:ext cx="424080" cy="2124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C64BCBB-CF2C-4FC3-B400-5125D5BAAB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16795" y="3969189"/>
                <a:ext cx="441720" cy="3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FC17074-9A10-4A71-8B2E-95E1F8BDCBCC}"/>
                  </a:ext>
                </a:extLst>
              </p14:cNvPr>
              <p14:cNvContentPartPr/>
              <p14:nvPr/>
            </p14:nvContentPartPr>
            <p14:xfrm>
              <a:off x="7187275" y="3529064"/>
              <a:ext cx="480960" cy="478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FC17074-9A10-4A71-8B2E-95E1F8BDCBC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78275" y="3520064"/>
                <a:ext cx="498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7EA3BE8-251C-4051-8D26-907DC33E675A}"/>
                  </a:ext>
                </a:extLst>
              </p14:cNvPr>
              <p14:cNvContentPartPr/>
              <p14:nvPr/>
            </p14:nvContentPartPr>
            <p14:xfrm>
              <a:off x="7114555" y="3256904"/>
              <a:ext cx="39960" cy="5220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7EA3BE8-251C-4051-8D26-907DC33E675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05555" y="3247904"/>
                <a:ext cx="576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38288DD-8C93-4534-BCF9-0111051F5517}"/>
                  </a:ext>
                </a:extLst>
              </p14:cNvPr>
              <p14:cNvContentPartPr/>
              <p14:nvPr/>
            </p14:nvContentPartPr>
            <p14:xfrm>
              <a:off x="7803595" y="3251504"/>
              <a:ext cx="38880" cy="482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38288DD-8C93-4534-BCF9-0111051F551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794595" y="3242504"/>
                <a:ext cx="56520" cy="65880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Rectangle">
            <a:extLst>
              <a:ext uri="{FF2B5EF4-FFF2-40B4-BE49-F238E27FC236}">
                <a16:creationId xmlns:a16="http://schemas.microsoft.com/office/drawing/2014/main" id="{36C63807-8B39-4D91-BF70-D43BA341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843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11" name="Самые полезные продукты питания">
            <a:extLst>
              <a:ext uri="{FF2B5EF4-FFF2-40B4-BE49-F238E27FC236}">
                <a16:creationId xmlns:a16="http://schemas.microsoft.com/office/drawing/2014/main" id="{AC1E004E-56F3-4897-B2F1-FA1C299B1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solidFill>
                  <a:srgbClr val="E6E6E6"/>
                </a:solidFill>
                <a:latin typeface="Helvetica Neue Light"/>
                <a:ea typeface="Gill Sans"/>
                <a:cs typeface="Gill Sans"/>
                <a:sym typeface="Gill Sans"/>
              </a:rPr>
              <a:t>ANDROID ENTERPRISE</a:t>
            </a:r>
            <a:endParaRPr lang="ru-RU" altLang="ru-RU" sz="3000" b="1" dirty="0">
              <a:solidFill>
                <a:srgbClr val="E6E6E6"/>
              </a:solidFill>
              <a:latin typeface="Helvetica Neue Bold Condensed"/>
              <a:ea typeface="Gill Sans"/>
              <a:cs typeface="Gill Sans"/>
              <a:sym typeface="Gill Sans"/>
            </a:endParaRPr>
          </a:p>
        </p:txBody>
      </p:sp>
      <p:sp>
        <p:nvSpPr>
          <p:cNvPr id="112" name="Британские ученые составили рейтинг самых полезных продуктов питания для здоровья человека">
            <a:extLst>
              <a:ext uri="{FF2B5EF4-FFF2-40B4-BE49-F238E27FC236}">
                <a16:creationId xmlns:a16="http://schemas.microsoft.com/office/drawing/2014/main" id="{CAD89A6A-901E-4820-BCAB-99620A959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660310"/>
            <a:ext cx="4794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OEM Config</a:t>
            </a:r>
            <a:endParaRPr lang="ru-RU" altLang="ru-RU" sz="2000" dirty="0">
              <a:solidFill>
                <a:srgbClr val="E6E6E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F42FA35-5ABC-4FFF-8643-C1993F1AD76B}"/>
              </a:ext>
            </a:extLst>
          </p:cNvPr>
          <p:cNvGrpSpPr/>
          <p:nvPr/>
        </p:nvGrpSpPr>
        <p:grpSpPr>
          <a:xfrm>
            <a:off x="1101126" y="3766380"/>
            <a:ext cx="1016689" cy="1102739"/>
            <a:chOff x="1444026" y="2908005"/>
            <a:chExt cx="1026708" cy="100600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B9C6F8-1CA4-4C90-A153-EF87BA1FAA36}"/>
                </a:ext>
              </a:extLst>
            </p:cNvPr>
            <p:cNvSpPr/>
            <p:nvPr/>
          </p:nvSpPr>
          <p:spPr>
            <a:xfrm>
              <a:off x="1850065" y="2908005"/>
              <a:ext cx="202680" cy="100186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909887-3EAC-4B1E-B216-85BAF0721A8B}"/>
                </a:ext>
              </a:extLst>
            </p:cNvPr>
            <p:cNvSpPr/>
            <p:nvPr/>
          </p:nvSpPr>
          <p:spPr>
            <a:xfrm rot="5400000">
              <a:off x="1843619" y="2895375"/>
              <a:ext cx="202680" cy="100186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A73A758-4BDB-482E-8D0D-CD7C7508A6B3}"/>
                </a:ext>
              </a:extLst>
            </p:cNvPr>
            <p:cNvSpPr/>
            <p:nvPr/>
          </p:nvSpPr>
          <p:spPr>
            <a:xfrm rot="2504379">
              <a:off x="1859014" y="2912144"/>
              <a:ext cx="202680" cy="100186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28EBB5-E25B-43BB-B338-AEE4F6DE1589}"/>
                </a:ext>
              </a:extLst>
            </p:cNvPr>
            <p:cNvSpPr/>
            <p:nvPr/>
          </p:nvSpPr>
          <p:spPr>
            <a:xfrm rot="7647219">
              <a:off x="1868462" y="2912802"/>
              <a:ext cx="202680" cy="100186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19BF5D-AB81-49E9-8CC9-2CCB481670F6}"/>
                </a:ext>
              </a:extLst>
            </p:cNvPr>
            <p:cNvSpPr/>
            <p:nvPr/>
          </p:nvSpPr>
          <p:spPr>
            <a:xfrm>
              <a:off x="1549677" y="3006900"/>
              <a:ext cx="794646" cy="81513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FBEFA2-3580-4198-A243-BEAEEF3B5548}"/>
                </a:ext>
              </a:extLst>
            </p:cNvPr>
            <p:cNvSpPr/>
            <p:nvPr/>
          </p:nvSpPr>
          <p:spPr>
            <a:xfrm>
              <a:off x="1647825" y="3092670"/>
              <a:ext cx="568575" cy="60228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4926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E89BD7-3003-4CEE-812A-E94FEE1B5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5618" y="3114284"/>
              <a:ext cx="50432" cy="101572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1DC069B-19AA-4A4B-8825-C31A49B1C0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5641" y="3317999"/>
              <a:ext cx="24291" cy="154223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DB5644D-CCF0-4D60-BC08-CB863EADFD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6146" y="3675839"/>
              <a:ext cx="105015" cy="90812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41657C1-90EE-4643-95CE-317D86998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6862" y="3810681"/>
              <a:ext cx="166934" cy="8703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FD2DA8A-D96A-421E-9BA8-F2562FBA9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4268" y="3583044"/>
              <a:ext cx="50432" cy="122902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8CC4829-CF58-4C31-B0A3-BC11462A7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166" y="3325373"/>
              <a:ext cx="14607" cy="148711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C5CBE8-D382-4689-83F8-96C25155CDD8}"/>
                </a:ext>
              </a:extLst>
            </p:cNvPr>
            <p:cNvCxnSpPr>
              <a:cxnSpLocks/>
            </p:cNvCxnSpPr>
            <p:nvPr/>
          </p:nvCxnSpPr>
          <p:spPr>
            <a:xfrm>
              <a:off x="2148423" y="3063990"/>
              <a:ext cx="134808" cy="110832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BD16F9C-9CA4-4ACC-86AD-52F26BE52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2889" y="3005714"/>
              <a:ext cx="159685" cy="3318"/>
            </a:xfrm>
            <a:prstGeom prst="line">
              <a:avLst/>
            </a:prstGeom>
            <a:noFill/>
            <a:ln w="5715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3" name="Rectangle 242">
            <a:extLst>
              <a:ext uri="{FF2B5EF4-FFF2-40B4-BE49-F238E27FC236}">
                <a16:creationId xmlns:a16="http://schemas.microsoft.com/office/drawing/2014/main" id="{7D4AC976-464F-4E6F-BDD7-15CAD1E94317}"/>
              </a:ext>
            </a:extLst>
          </p:cNvPr>
          <p:cNvSpPr/>
          <p:nvPr/>
        </p:nvSpPr>
        <p:spPr>
          <a:xfrm>
            <a:off x="2620320" y="2501949"/>
            <a:ext cx="1274755" cy="102488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Isosceles Triangle 244">
            <a:extLst>
              <a:ext uri="{FF2B5EF4-FFF2-40B4-BE49-F238E27FC236}">
                <a16:creationId xmlns:a16="http://schemas.microsoft.com/office/drawing/2014/main" id="{F37361F3-F580-4CAA-8605-22505CF11448}"/>
              </a:ext>
            </a:extLst>
          </p:cNvPr>
          <p:cNvSpPr/>
          <p:nvPr/>
        </p:nvSpPr>
        <p:spPr>
          <a:xfrm rot="5400000">
            <a:off x="3073971" y="2746749"/>
            <a:ext cx="512067" cy="504755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972654A8-5D78-458B-B666-30384EF259E5}"/>
              </a:ext>
            </a:extLst>
          </p:cNvPr>
          <p:cNvCxnSpPr/>
          <p:nvPr/>
        </p:nvCxnSpPr>
        <p:spPr>
          <a:xfrm flipV="1">
            <a:off x="1798649" y="3014389"/>
            <a:ext cx="769280" cy="80548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48312086-4440-48E3-B76E-89C16EE8C6F1}"/>
              </a:ext>
            </a:extLst>
          </p:cNvPr>
          <p:cNvCxnSpPr/>
          <p:nvPr/>
        </p:nvCxnSpPr>
        <p:spPr>
          <a:xfrm>
            <a:off x="4039689" y="2832238"/>
            <a:ext cx="3037066" cy="6096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CBA3F4D5-0169-45B2-9B3E-4074250F1C3F}"/>
              </a:ext>
            </a:extLst>
          </p:cNvPr>
          <p:cNvSpPr txBox="1"/>
          <p:nvPr/>
        </p:nvSpPr>
        <p:spPr>
          <a:xfrm rot="747438">
            <a:off x="4523756" y="2684141"/>
            <a:ext cx="21654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OEM Config App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6F214E5-C60C-4568-B032-067789525E89}"/>
              </a:ext>
            </a:extLst>
          </p:cNvPr>
          <p:cNvCxnSpPr/>
          <p:nvPr/>
        </p:nvCxnSpPr>
        <p:spPr>
          <a:xfrm flipV="1">
            <a:off x="2183289" y="3725820"/>
            <a:ext cx="4848368" cy="76396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F15AD4E-6884-4126-9B3B-F0A59E4A4FFC}"/>
              </a:ext>
            </a:extLst>
          </p:cNvPr>
          <p:cNvSpPr txBox="1"/>
          <p:nvPr/>
        </p:nvSpPr>
        <p:spPr>
          <a:xfrm rot="21098734">
            <a:off x="3013067" y="3865521"/>
            <a:ext cx="17517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App Config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38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">
            <a:extLst>
              <a:ext uri="{FF2B5EF4-FFF2-40B4-BE49-F238E27FC236}">
                <a16:creationId xmlns:a16="http://schemas.microsoft.com/office/drawing/2014/main" id="{51504E46-1E39-4564-99A5-56F590CB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3316" name="ТАБЛИЦЫ И ДИАГРАММЫ">
            <a:extLst>
              <a:ext uri="{FF2B5EF4-FFF2-40B4-BE49-F238E27FC236}">
                <a16:creationId xmlns:a16="http://schemas.microsoft.com/office/drawing/2014/main" id="{CD9826B8-7F47-4EBE-A3D8-6B28457ED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47950"/>
            <a:ext cx="53657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ru-RU" sz="50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Windows</a:t>
            </a:r>
            <a:endParaRPr lang="ru-RU" altLang="ru-RU" sz="5000" dirty="0">
              <a:solidFill>
                <a:srgbClr val="FFFFFF"/>
              </a:solidFill>
              <a:latin typeface="Impact" panose="020B0806030902050204" pitchFamily="34" charset="0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6B5300C-9521-41F4-8293-419445602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0" y="384175"/>
            <a:ext cx="6089650" cy="608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46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">
            <a:extLst>
              <a:ext uri="{FF2B5EF4-FFF2-40B4-BE49-F238E27FC236}">
                <a16:creationId xmlns:a16="http://schemas.microsoft.com/office/drawing/2014/main" id="{99CBDD51-21EA-4F71-9FD5-11FC699B1F3E}"/>
              </a:ext>
            </a:extLst>
          </p:cNvPr>
          <p:cNvSpPr txBox="1"/>
          <p:nvPr/>
        </p:nvSpPr>
        <p:spPr>
          <a:xfrm>
            <a:off x="3302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1" name="2">
            <a:extLst>
              <a:ext uri="{FF2B5EF4-FFF2-40B4-BE49-F238E27FC236}">
                <a16:creationId xmlns:a16="http://schemas.microsoft.com/office/drawing/2014/main" id="{70A69F4F-7A98-495B-B1D2-061F9A68C8E7}"/>
              </a:ext>
            </a:extLst>
          </p:cNvPr>
          <p:cNvSpPr txBox="1"/>
          <p:nvPr/>
        </p:nvSpPr>
        <p:spPr>
          <a:xfrm>
            <a:off x="41656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2" name="3">
            <a:extLst>
              <a:ext uri="{FF2B5EF4-FFF2-40B4-BE49-F238E27FC236}">
                <a16:creationId xmlns:a16="http://schemas.microsoft.com/office/drawing/2014/main" id="{74C7A6ED-1379-482A-993B-67F81DFBAECD}"/>
              </a:ext>
            </a:extLst>
          </p:cNvPr>
          <p:cNvSpPr txBox="1"/>
          <p:nvPr/>
        </p:nvSpPr>
        <p:spPr>
          <a:xfrm>
            <a:off x="822325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3" name="4">
            <a:extLst>
              <a:ext uri="{FF2B5EF4-FFF2-40B4-BE49-F238E27FC236}">
                <a16:creationId xmlns:a16="http://schemas.microsoft.com/office/drawing/2014/main" id="{70BB92B4-C171-4537-AE86-72CF312757A9}"/>
              </a:ext>
            </a:extLst>
          </p:cNvPr>
          <p:cNvSpPr txBox="1"/>
          <p:nvPr/>
        </p:nvSpPr>
        <p:spPr>
          <a:xfrm>
            <a:off x="266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4" name="5">
            <a:extLst>
              <a:ext uri="{FF2B5EF4-FFF2-40B4-BE49-F238E27FC236}">
                <a16:creationId xmlns:a16="http://schemas.microsoft.com/office/drawing/2014/main" id="{54A1E685-932A-4EFB-A85A-EBF3C82ECCD6}"/>
              </a:ext>
            </a:extLst>
          </p:cNvPr>
          <p:cNvSpPr txBox="1"/>
          <p:nvPr/>
        </p:nvSpPr>
        <p:spPr>
          <a:xfrm>
            <a:off x="41656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6">
            <a:extLst>
              <a:ext uri="{FF2B5EF4-FFF2-40B4-BE49-F238E27FC236}">
                <a16:creationId xmlns:a16="http://schemas.microsoft.com/office/drawing/2014/main" id="{71CC549F-0796-4E0D-9765-44FD5D4785A7}"/>
              </a:ext>
            </a:extLst>
          </p:cNvPr>
          <p:cNvSpPr txBox="1"/>
          <p:nvPr/>
        </p:nvSpPr>
        <p:spPr>
          <a:xfrm>
            <a:off x="8267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2296" name="Rectangle">
            <a:extLst>
              <a:ext uri="{FF2B5EF4-FFF2-40B4-BE49-F238E27FC236}">
                <a16:creationId xmlns:a16="http://schemas.microsoft.com/office/drawing/2014/main" id="{1EBD429F-017C-4F7D-90A4-B82A5608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2297" name="Самые полезные продукты питания">
            <a:extLst>
              <a:ext uri="{FF2B5EF4-FFF2-40B4-BE49-F238E27FC236}">
                <a16:creationId xmlns:a16="http://schemas.microsoft.com/office/drawing/2014/main" id="{A16FB6FB-24B7-49D8-A809-E1F221588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Modern Desktop Management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99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54501D54-2FC2-4E3C-89B7-31C4B889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42" y="2570296"/>
            <a:ext cx="201471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ОСНОВНОЙ СПОСОБ УПРАВЛЕНИЯ ОС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0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DADB40FC-2EC0-4F59-8D4B-CC4700A59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301" y="4325044"/>
            <a:ext cx="264132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УПРАВЛЕНИЕ БЕЗОПАСНОСТЬЮ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Firewall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Defender Antivirus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Defender ATP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BitLocker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App Guard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Baselines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1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9D23EA66-1A88-4109-B4B2-46F5DB40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321" y="2468738"/>
            <a:ext cx="276225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ПОДДЕРЖКА </a:t>
            </a:r>
            <a:r>
              <a:rPr lang="en-US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AUTOENROLLMENT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Windows Autopilot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2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E091027-1A28-4F78-BB4A-612CB426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42" y="2468560"/>
            <a:ext cx="30988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ПОЛНОЕ УПРАВЛЕНИ ОС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Обновления</a:t>
            </a:r>
          </a:p>
          <a:p>
            <a:pPr eaLnBrk="1"/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Профили подключения</a:t>
            </a:r>
          </a:p>
        </p:txBody>
      </p:sp>
      <p:sp>
        <p:nvSpPr>
          <p:cNvPr id="12303" name="ОЛИВКОВОЕ МАСЛО Богато антиоксидантами, а также мононенасыщенными жирными кислотами, снижающими уровень холестерина в крови">
            <a:extLst>
              <a:ext uri="{FF2B5EF4-FFF2-40B4-BE49-F238E27FC236}">
                <a16:creationId xmlns:a16="http://schemas.microsoft.com/office/drawing/2014/main" id="{14EB2F1E-C378-4742-BF68-92F8753D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321" y="4410569"/>
            <a:ext cx="2717800" cy="18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УСТАНОВКА ПО И СКРИПТЫ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Windows Store 4 Business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APPX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MSIX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MSI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EXE</a:t>
            </a:r>
          </a:p>
          <a:p>
            <a:pPr eaLnBrk="1"/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PowerShell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4" name="АВОКАДО Плоды авокадо богаты полиненасыщенными жирными кислотами, стабилизирующими в крови уровень сахара">
            <a:extLst>
              <a:ext uri="{FF2B5EF4-FFF2-40B4-BE49-F238E27FC236}">
                <a16:creationId xmlns:a16="http://schemas.microsoft.com/office/drawing/2014/main" id="{5F04D955-0158-4AD5-BE51-C162F56E8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42" y="4535926"/>
            <a:ext cx="26225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КИОСКИ И СПЕЦ УСТРОЙСТВА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Режим киоска</a:t>
            </a:r>
          </a:p>
          <a:p>
            <a:pPr eaLnBrk="1"/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Средства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Windows Embedded Tools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01" grpId="0"/>
      <p:bldP spid="112" grpId="0"/>
      <p:bldP spid="113" grpId="0"/>
      <p:bldP spid="114" grpId="0"/>
      <p:bldP spid="115" grpId="0"/>
      <p:bldP spid="12299" grpId="0"/>
      <p:bldP spid="12300" grpId="0"/>
      <p:bldP spid="12301" grpId="0"/>
      <p:bldP spid="12302" grpId="0"/>
      <p:bldP spid="12303" grpId="0"/>
      <p:bldP spid="123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">
            <a:extLst>
              <a:ext uri="{FF2B5EF4-FFF2-40B4-BE49-F238E27FC236}">
                <a16:creationId xmlns:a16="http://schemas.microsoft.com/office/drawing/2014/main" id="{ABF6860A-9381-4D14-A2A9-E08E86A0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843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0243" name="Самые полезные продукты питания">
            <a:extLst>
              <a:ext uri="{FF2B5EF4-FFF2-40B4-BE49-F238E27FC236}">
                <a16:creationId xmlns:a16="http://schemas.microsoft.com/office/drawing/2014/main" id="{220F1C5F-ED0F-44A8-A4FB-0561833A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solidFill>
                  <a:srgbClr val="E6E6E6"/>
                </a:solidFill>
                <a:latin typeface="Helvetica Neue Light"/>
                <a:ea typeface="Gill Sans"/>
                <a:cs typeface="Gill Sans"/>
                <a:sym typeface="Gill Sans"/>
              </a:rPr>
              <a:t>MAM w/o enrollment</a:t>
            </a:r>
            <a:endParaRPr lang="ru-RU" altLang="ru-RU" sz="3000" b="1" dirty="0">
              <a:solidFill>
                <a:srgbClr val="E6E6E6"/>
              </a:solidFill>
              <a:latin typeface="Helvetica Neue Bold Condensed"/>
              <a:ea typeface="Gill Sans"/>
              <a:cs typeface="Gill Sans"/>
              <a:sym typeface="Gill Sans"/>
            </a:endParaRPr>
          </a:p>
        </p:txBody>
      </p:sp>
      <p:sp>
        <p:nvSpPr>
          <p:cNvPr id="10244" name="Британские ученые составили рейтинг самых полезных продуктов питания для здоровья человека">
            <a:extLst>
              <a:ext uri="{FF2B5EF4-FFF2-40B4-BE49-F238E27FC236}">
                <a16:creationId xmlns:a16="http://schemas.microsoft.com/office/drawing/2014/main" id="{2826B52C-8580-45E1-A90C-B69001811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349250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НЕЗАКОНЧЕННАЯ ПОПЫТКА СДЕЛАТЬ </a:t>
            </a:r>
            <a:r>
              <a:rPr lang="en-US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BYOD</a:t>
            </a:r>
            <a:r>
              <a:rPr lang="ru-RU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НА </a:t>
            </a:r>
            <a:r>
              <a:rPr lang="en-US" altLang="ru-RU" sz="2000" dirty="0">
                <a:solidFill>
                  <a:srgbClr val="E6E6E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WINDOWS</a:t>
            </a:r>
            <a:endParaRPr lang="ru-RU" altLang="ru-RU" sz="2000" dirty="0">
              <a:solidFill>
                <a:srgbClr val="E6E6E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1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78EC34B3-359C-4BB9-A73A-5B44BFFD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987" y="2076450"/>
            <a:ext cx="46418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НАСТРОЙКА </a:t>
            </a:r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WINDOWS INFORMATION PROTECTION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Разделение файлов и контекста на рабочий / личный</a:t>
            </a:r>
          </a:p>
          <a:p>
            <a:pPr eaLnBrk="1"/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Управление движением корпоративной информации</a:t>
            </a:r>
          </a:p>
        </p:txBody>
      </p:sp>
      <p:sp>
        <p:nvSpPr>
          <p:cNvPr id="10252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3A31598E-452B-403E-A64E-699DD5F6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387" y="3832220"/>
            <a:ext cx="434975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ИСПОЛЬЗУЕТ МЕХАНИЗМ </a:t>
            </a:r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AZURE AD JOIN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в рамках добавления учетной записи можно применить политику к устройству</a:t>
            </a:r>
          </a:p>
        </p:txBody>
      </p:sp>
      <p:sp>
        <p:nvSpPr>
          <p:cNvPr id="10253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04AD66C1-3AF7-4AE9-8D8A-6A420FBD3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387" y="5416550"/>
            <a:ext cx="45974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ТРЕБУЕТ </a:t>
            </a:r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WINDOWS </a:t>
            </a:r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10 </a:t>
            </a:r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PRO </a:t>
            </a:r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ИЛИ </a:t>
            </a:r>
            <a:r>
              <a:rPr lang="en-US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ENTERPRISE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И средства изоляции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WINDOWS 10 HOME 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пока отсутствуют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F53F9CC-2EEB-4113-AA61-CCFF84A7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" y="2076450"/>
            <a:ext cx="961444" cy="961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71CCB-57A2-4DB3-93AD-D202C4BCA167}"/>
              </a:ext>
            </a:extLst>
          </p:cNvPr>
          <p:cNvSpPr txBox="1"/>
          <p:nvPr/>
        </p:nvSpPr>
        <p:spPr>
          <a:xfrm>
            <a:off x="182880" y="2960664"/>
            <a:ext cx="10336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600" dirty="0" err="1">
                <a:hlinkClick r:id="rId3" tooltip="http://commons.wikimedia.org/wiki/File:Briefcase_font_awesome.svg"/>
              </a:rPr>
              <a:t>This</a:t>
            </a:r>
            <a:r>
              <a:rPr lang="ru-RU" sz="600" dirty="0">
                <a:hlinkClick r:id="rId3" tooltip="http://commons.wikimedia.org/wiki/File:Briefcase_font_awesome.svg"/>
              </a:rPr>
              <a:t> </a:t>
            </a:r>
            <a:r>
              <a:rPr lang="ru-RU" sz="600" dirty="0" err="1">
                <a:hlinkClick r:id="rId3" tooltip="http://commons.wikimedia.org/wiki/File:Briefcase_font_awesome.svg"/>
              </a:rPr>
              <a:t>Photo</a:t>
            </a:r>
            <a:r>
              <a:rPr lang="ru-RU" sz="600" dirty="0"/>
              <a:t> </a:t>
            </a:r>
            <a:r>
              <a:rPr lang="ru-RU" sz="600" dirty="0" err="1"/>
              <a:t>by</a:t>
            </a:r>
            <a:r>
              <a:rPr lang="ru-RU" sz="600" dirty="0"/>
              <a:t> </a:t>
            </a:r>
            <a:r>
              <a:rPr lang="ru-RU" sz="600" dirty="0" err="1"/>
              <a:t>Unknown</a:t>
            </a:r>
            <a:r>
              <a:rPr lang="ru-RU" sz="600" dirty="0"/>
              <a:t> </a:t>
            </a:r>
            <a:r>
              <a:rPr lang="ru-RU" sz="600" dirty="0" err="1"/>
              <a:t>Author</a:t>
            </a:r>
            <a:r>
              <a:rPr lang="ru-RU" sz="600" dirty="0"/>
              <a:t> </a:t>
            </a:r>
            <a:r>
              <a:rPr lang="ru-RU" sz="600" dirty="0" err="1"/>
              <a:t>is</a:t>
            </a:r>
            <a:r>
              <a:rPr lang="ru-RU" sz="600" dirty="0"/>
              <a:t> </a:t>
            </a:r>
            <a:r>
              <a:rPr lang="ru-RU" sz="600" dirty="0" err="1"/>
              <a:t>licensed</a:t>
            </a:r>
            <a:r>
              <a:rPr lang="ru-RU" sz="600" dirty="0"/>
              <a:t> </a:t>
            </a:r>
            <a:r>
              <a:rPr lang="ru-RU" sz="600" dirty="0" err="1"/>
              <a:t>under</a:t>
            </a:r>
            <a:r>
              <a:rPr lang="ru-RU" sz="600" dirty="0"/>
              <a:t> </a:t>
            </a:r>
            <a:r>
              <a:rPr lang="ru-RU" sz="600" dirty="0">
                <a:hlinkClick r:id="rId4" tooltip="https://creativecommons.org/licenses/by-sa/3.0/"/>
              </a:rPr>
              <a:t>CC BY-SA</a:t>
            </a:r>
            <a:endParaRPr lang="ru-RU" sz="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9B964-EF0B-4CCE-81F9-E09554A58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2881" y="3702135"/>
            <a:ext cx="961444" cy="961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02BDE-15AE-4E46-A054-028D963B0618}"/>
              </a:ext>
            </a:extLst>
          </p:cNvPr>
          <p:cNvSpPr txBox="1"/>
          <p:nvPr/>
        </p:nvSpPr>
        <p:spPr>
          <a:xfrm>
            <a:off x="278296" y="4663579"/>
            <a:ext cx="842838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500" dirty="0" err="1">
                <a:hlinkClick r:id="rId6" tooltip="https://peter.upfold.org.uk/blog/2016/04/27/forms-based-adfs-3-0-endpoints-inexplicably-showing-http-503/"/>
              </a:rPr>
              <a:t>This</a:t>
            </a:r>
            <a:r>
              <a:rPr lang="ru-RU" sz="500" dirty="0">
                <a:hlinkClick r:id="rId6" tooltip="https://peter.upfold.org.uk/blog/2016/04/27/forms-based-adfs-3-0-endpoints-inexplicably-showing-http-503/"/>
              </a:rPr>
              <a:t> </a:t>
            </a:r>
            <a:r>
              <a:rPr lang="ru-RU" sz="500" dirty="0" err="1">
                <a:hlinkClick r:id="rId6" tooltip="https://peter.upfold.org.uk/blog/2016/04/27/forms-based-adfs-3-0-endpoints-inexplicably-showing-http-503/"/>
              </a:rPr>
              <a:t>Photo</a:t>
            </a:r>
            <a:r>
              <a:rPr lang="ru-RU" sz="500" dirty="0"/>
              <a:t> </a:t>
            </a:r>
            <a:r>
              <a:rPr lang="ru-RU" sz="500" dirty="0" err="1"/>
              <a:t>by</a:t>
            </a:r>
            <a:r>
              <a:rPr lang="ru-RU" sz="500" dirty="0"/>
              <a:t> </a:t>
            </a:r>
            <a:r>
              <a:rPr lang="ru-RU" sz="500" dirty="0" err="1"/>
              <a:t>Unknown</a:t>
            </a:r>
            <a:r>
              <a:rPr lang="ru-RU" sz="500" dirty="0"/>
              <a:t> </a:t>
            </a:r>
            <a:r>
              <a:rPr lang="ru-RU" sz="500" dirty="0" err="1"/>
              <a:t>Author</a:t>
            </a:r>
            <a:r>
              <a:rPr lang="ru-RU" sz="500" dirty="0"/>
              <a:t> </a:t>
            </a:r>
            <a:r>
              <a:rPr lang="ru-RU" sz="500" dirty="0" err="1"/>
              <a:t>is</a:t>
            </a:r>
            <a:r>
              <a:rPr lang="ru-RU" sz="500" dirty="0"/>
              <a:t> </a:t>
            </a:r>
            <a:r>
              <a:rPr lang="ru-RU" sz="500" dirty="0" err="1"/>
              <a:t>licensed</a:t>
            </a:r>
            <a:r>
              <a:rPr lang="ru-RU" sz="500" dirty="0"/>
              <a:t> </a:t>
            </a:r>
            <a:r>
              <a:rPr lang="ru-RU" sz="500" dirty="0" err="1"/>
              <a:t>under</a:t>
            </a:r>
            <a:r>
              <a:rPr lang="ru-RU" sz="500" dirty="0"/>
              <a:t> </a:t>
            </a:r>
            <a:r>
              <a:rPr lang="ru-RU" sz="500" dirty="0">
                <a:hlinkClick r:id="rId7" tooltip="https://creativecommons.org/licenses/by-nc-sa/3.0/"/>
              </a:rPr>
              <a:t>CC BY-SA-NC</a:t>
            </a:r>
            <a:endParaRPr lang="ru-RU" sz="500" dirty="0"/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67869A-B0D2-47C9-83DE-894F8AA82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2880" y="5419150"/>
            <a:ext cx="938254" cy="920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10818-3C76-48EB-A5C2-C470AB3998CA}"/>
              </a:ext>
            </a:extLst>
          </p:cNvPr>
          <p:cNvSpPr txBox="1"/>
          <p:nvPr/>
        </p:nvSpPr>
        <p:spPr>
          <a:xfrm>
            <a:off x="182880" y="6340029"/>
            <a:ext cx="985962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500" dirty="0" err="1">
                <a:hlinkClick r:id="rId9" tooltip="http://www.fiuxy.net/programas-gratis/4178025-windows-10-pro-final-32-bits-con-activador-por-mg.html"/>
              </a:rPr>
              <a:t>This</a:t>
            </a:r>
            <a:r>
              <a:rPr lang="ru-RU" sz="500" dirty="0">
                <a:hlinkClick r:id="rId9" tooltip="http://www.fiuxy.net/programas-gratis/4178025-windows-10-pro-final-32-bits-con-activador-por-mg.html"/>
              </a:rPr>
              <a:t> </a:t>
            </a:r>
            <a:r>
              <a:rPr lang="ru-RU" sz="500" dirty="0" err="1">
                <a:hlinkClick r:id="rId9" tooltip="http://www.fiuxy.net/programas-gratis/4178025-windows-10-pro-final-32-bits-con-activador-por-mg.html"/>
              </a:rPr>
              <a:t>Photo</a:t>
            </a:r>
            <a:r>
              <a:rPr lang="ru-RU" sz="500" dirty="0"/>
              <a:t> </a:t>
            </a:r>
            <a:r>
              <a:rPr lang="ru-RU" sz="500" dirty="0" err="1"/>
              <a:t>by</a:t>
            </a:r>
            <a:r>
              <a:rPr lang="ru-RU" sz="500" dirty="0"/>
              <a:t> </a:t>
            </a:r>
            <a:r>
              <a:rPr lang="ru-RU" sz="500" dirty="0" err="1"/>
              <a:t>Unknown</a:t>
            </a:r>
            <a:r>
              <a:rPr lang="ru-RU" sz="500" dirty="0"/>
              <a:t> </a:t>
            </a:r>
            <a:r>
              <a:rPr lang="ru-RU" sz="500" dirty="0" err="1"/>
              <a:t>Author</a:t>
            </a:r>
            <a:r>
              <a:rPr lang="ru-RU" sz="500" dirty="0"/>
              <a:t> </a:t>
            </a:r>
            <a:r>
              <a:rPr lang="ru-RU" sz="500" dirty="0" err="1"/>
              <a:t>is</a:t>
            </a:r>
            <a:r>
              <a:rPr lang="ru-RU" sz="500" dirty="0"/>
              <a:t> </a:t>
            </a:r>
            <a:r>
              <a:rPr lang="ru-RU" sz="500" dirty="0" err="1"/>
              <a:t>licensed</a:t>
            </a:r>
            <a:r>
              <a:rPr lang="ru-RU" sz="500" dirty="0"/>
              <a:t> </a:t>
            </a:r>
            <a:r>
              <a:rPr lang="ru-RU" sz="500" dirty="0" err="1"/>
              <a:t>under</a:t>
            </a:r>
            <a:r>
              <a:rPr lang="ru-RU" sz="500" dirty="0"/>
              <a:t> </a:t>
            </a:r>
            <a:r>
              <a:rPr lang="ru-RU" sz="500" dirty="0">
                <a:hlinkClick r:id="rId10" tooltip="https://creativecommons.org/licenses/by/3.0/"/>
              </a:rPr>
              <a:t>CC BY</a:t>
            </a:r>
            <a:endParaRPr lang="ru-RU" sz="5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253ED76-3E95-4614-A2F9-4FFB53E3ED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95081" y="2117270"/>
            <a:ext cx="3770700" cy="4468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CE2C7-4BD5-4D9D-A42A-FD1FFE88874D}"/>
              </a:ext>
            </a:extLst>
          </p:cNvPr>
          <p:cNvSpPr txBox="1"/>
          <p:nvPr/>
        </p:nvSpPr>
        <p:spPr>
          <a:xfrm>
            <a:off x="7695081" y="6516397"/>
            <a:ext cx="377070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900">
                <a:hlinkClick r:id="rId12" tooltip="http://nancysblog-seeker.blogspot.com/2011/07/saying-sorry-isnt-enough.html"/>
              </a:rPr>
              <a:t>This Photo</a:t>
            </a:r>
            <a:r>
              <a:rPr lang="ru-RU" sz="900"/>
              <a:t> by Unknown Author is licensed under </a:t>
            </a:r>
            <a:r>
              <a:rPr lang="ru-RU" sz="900">
                <a:hlinkClick r:id="rId7" tooltip="https://creativecommons.org/licenses/by-nc-sa/3.0/"/>
              </a:rPr>
              <a:t>CC BY-SA-NC</a:t>
            </a:r>
            <a:endParaRPr lang="ru-RU" sz="9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/>
      <p:bldP spid="10252" grpId="0"/>
      <p:bldP spid="10253" grpId="0"/>
      <p:bldP spid="4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">
            <a:extLst>
              <a:ext uri="{FF2B5EF4-FFF2-40B4-BE49-F238E27FC236}">
                <a16:creationId xmlns:a16="http://schemas.microsoft.com/office/drawing/2014/main" id="{53946C98-8D57-44A0-A27B-BE17175D7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22532" name="ЗАКЛЮЧИТЕЛЬНЫЙ СЛАЙД">
            <a:extLst>
              <a:ext uri="{FF2B5EF4-FFF2-40B4-BE49-F238E27FC236}">
                <a16:creationId xmlns:a16="http://schemas.microsoft.com/office/drawing/2014/main" id="{C7510CD3-E9CA-41DC-9580-0FB7E8507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47950"/>
            <a:ext cx="53657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50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ВЫВОДЫ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de2.jpg">
            <a:extLst>
              <a:ext uri="{FF2B5EF4-FFF2-40B4-BE49-F238E27FC236}">
                <a16:creationId xmlns:a16="http://schemas.microsoft.com/office/drawing/2014/main" id="{389534AC-A60C-464A-A91E-603A9940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7"/>
          <a:stretch>
            <a:fillRect/>
          </a:stretch>
        </p:blipFill>
        <p:spPr bwMode="auto">
          <a:xfrm>
            <a:off x="0" y="0"/>
            <a:ext cx="121634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ACB18A-5B8F-402B-83F0-8A258DED0539}"/>
              </a:ext>
            </a:extLst>
          </p:cNvPr>
          <p:cNvSpPr/>
          <p:nvPr/>
        </p:nvSpPr>
        <p:spPr>
          <a:xfrm>
            <a:off x="1821656" y="850106"/>
            <a:ext cx="8343900" cy="46148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8" name="Line">
            <a:extLst>
              <a:ext uri="{FF2B5EF4-FFF2-40B4-BE49-F238E27FC236}">
                <a16:creationId xmlns:a16="http://schemas.microsoft.com/office/drawing/2014/main" id="{D02ADEF9-D26F-4CE7-9A99-639B85CEED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663" y="5578475"/>
            <a:ext cx="579120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2860" rIns="22860"/>
          <a:lstStyle/>
          <a:p>
            <a:endParaRPr lang="ru-RU"/>
          </a:p>
        </p:txBody>
      </p:sp>
      <p:sp>
        <p:nvSpPr>
          <p:cNvPr id="145" name="#CODEIB">
            <a:extLst>
              <a:ext uri="{FF2B5EF4-FFF2-40B4-BE49-F238E27FC236}">
                <a16:creationId xmlns:a16="http://schemas.microsoft.com/office/drawing/2014/main" id="{17C504E3-15E4-406B-89CB-5AC076697B94}"/>
              </a:ext>
            </a:extLst>
          </p:cNvPr>
          <p:cNvSpPr/>
          <p:nvPr/>
        </p:nvSpPr>
        <p:spPr>
          <a:xfrm>
            <a:off x="5175250" y="5314950"/>
            <a:ext cx="1454150" cy="514350"/>
          </a:xfrm>
          <a:prstGeom prst="rect">
            <a:avLst/>
          </a:prstGeom>
          <a:solidFill>
            <a:srgbClr val="F5BC14"/>
          </a:solidFill>
          <a:ln w="12700">
            <a:miter lim="400000"/>
          </a:ln>
          <a:extLst>
            <a:ext uri="{C572A759-6A51-4108-AA02-DFA0A04FC94B}"/>
          </a:extLst>
        </p:spPr>
        <p:txBody>
          <a:bodyPr lIns="22860" rIns="22860" anchor="ctr"/>
          <a:lstStyle/>
          <a:p>
            <a:pPr algn="ctr" defTabSz="224631" eaLnBrk="1" fontAlgn="auto">
              <a:spcBef>
                <a:spcPts val="0"/>
              </a:spcBef>
              <a:spcAft>
                <a:spcPts val="0"/>
              </a:spcAft>
              <a:defRPr sz="47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2350" b="1" kern="0" dirty="0">
                <a:uFill>
                  <a:solidFill>
                    <a:srgbClr val="CCCCFF"/>
                  </a:solidFill>
                </a:uFill>
                <a:latin typeface="Helvetica Neue Thin"/>
                <a:ea typeface="Helvetica Neue Thin"/>
                <a:cs typeface="Helvetica Neue Thin"/>
                <a:sym typeface="Helvetica Neue Thin"/>
              </a:rPr>
              <a:t>#</a:t>
            </a:r>
            <a:r>
              <a:rPr sz="2350" b="1" kern="0" dirty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CODEIB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41737-484E-4765-A819-60BD72C7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53" y="1838319"/>
            <a:ext cx="8139147" cy="35552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2BD43F-4AC2-4438-8A9B-B21EFC20F700}"/>
              </a:ext>
            </a:extLst>
          </p:cNvPr>
          <p:cNvSpPr txBox="1"/>
          <p:nvPr/>
        </p:nvSpPr>
        <p:spPr>
          <a:xfrm>
            <a:off x="1919253" y="1076447"/>
            <a:ext cx="51649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Кирилл Богданов</a:t>
            </a:r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">
            <a:extLst>
              <a:ext uri="{FF2B5EF4-FFF2-40B4-BE49-F238E27FC236}">
                <a16:creationId xmlns:a16="http://schemas.microsoft.com/office/drawing/2014/main" id="{1145D637-AC62-494E-988E-EEA0C2B28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50"/>
            <a:ext cx="12192000" cy="17208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21507" name="Самые полезные продукты питания">
            <a:extLst>
              <a:ext uri="{FF2B5EF4-FFF2-40B4-BE49-F238E27FC236}">
                <a16:creationId xmlns:a16="http://schemas.microsoft.com/office/drawing/2014/main" id="{CBF849F6-F5B7-4931-B7A1-FD9E43977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88773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solidFill>
                  <a:srgbClr val="E6E6E6"/>
                </a:solidFill>
                <a:latin typeface="Gill Sans"/>
                <a:ea typeface="Gill Sans"/>
                <a:cs typeface="Gill Sans"/>
                <a:sym typeface="Gill Sans"/>
              </a:rPr>
              <a:t>КАК ОБЕСПЕЧИТЬ ЗАЩИТУ КОРПОРАТИВНОЙ ИНФОРМАЦИИ НА МОБИЛЬНЫХ УСТРОЙСТВАХ</a:t>
            </a:r>
          </a:p>
        </p:txBody>
      </p:sp>
      <p:sp>
        <p:nvSpPr>
          <p:cNvPr id="21508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7329569C-B832-4FEF-8722-4D98AAE71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897" y="2660259"/>
            <a:ext cx="464185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ПРАВИЛЬНО ВЫБИРАЙТЕ ПЛАТФОРМУ И РЕЖИМ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Ваши требования могут быть реализованы не на всех платформах</a:t>
            </a:r>
          </a:p>
        </p:txBody>
      </p:sp>
      <p:sp>
        <p:nvSpPr>
          <p:cNvPr id="21509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D829F1F2-FFBC-487C-BF72-C61E2337A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4963830"/>
            <a:ext cx="434975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ПРИ ВЫБОРЕ ПЛАТФОРМЫ УПРАВЛЕНИЯ УЧИТЫВАЙТЕ РЕЖИМЫ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Плоский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RFI 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не даст объективной картины</a:t>
            </a:r>
          </a:p>
        </p:txBody>
      </p:sp>
      <p:sp>
        <p:nvSpPr>
          <p:cNvPr id="21510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F1DFAC63-C4C7-4648-8C04-984005CF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9301" y="2672959"/>
            <a:ext cx="43561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ЧАСТЬ ЗАЯВЛЕННЫХ ВОЗМОЖНОСТЕЙ НЕ БУДУТ ДОСТУПНЫ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Учитывайте в стратегии</a:t>
            </a:r>
          </a:p>
        </p:txBody>
      </p:sp>
      <p:sp>
        <p:nvSpPr>
          <p:cNvPr id="21511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52E6C952-E960-4603-A0FE-7F1C79AA9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604" y="4995580"/>
            <a:ext cx="46672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MDM </a:t>
            </a:r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в </a:t>
            </a:r>
            <a:r>
              <a:rPr lang="en-US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BYOD – </a:t>
            </a:r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ЛИШЬ ЧАСТЬ РЕШЕНИЯ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Контроль устройства не дает гарантии защиты информации (нужен контроль приложений/контекста) </a:t>
            </a:r>
          </a:p>
        </p:txBody>
      </p:sp>
      <p:sp>
        <p:nvSpPr>
          <p:cNvPr id="21514" name="2">
            <a:extLst>
              <a:ext uri="{FF2B5EF4-FFF2-40B4-BE49-F238E27FC236}">
                <a16:creationId xmlns:a16="http://schemas.microsoft.com/office/drawing/2014/main" id="{92600818-C20D-4377-9D1C-BC3DD12A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4925730"/>
            <a:ext cx="5334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7500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21515" name="1">
            <a:extLst>
              <a:ext uri="{FF2B5EF4-FFF2-40B4-BE49-F238E27FC236}">
                <a16:creationId xmlns:a16="http://schemas.microsoft.com/office/drawing/2014/main" id="{0500F940-1539-4529-AB8F-2F271512F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97" y="2603109"/>
            <a:ext cx="5334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7500" dirty="0"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21516" name="3">
            <a:extLst>
              <a:ext uri="{FF2B5EF4-FFF2-40B4-BE49-F238E27FC236}">
                <a16:creationId xmlns:a16="http://schemas.microsoft.com/office/drawing/2014/main" id="{083D6343-3666-4F19-BE8B-22E751D33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01" y="2603109"/>
            <a:ext cx="5334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7500" dirty="0">
                <a:latin typeface="Gill Sans"/>
                <a:ea typeface="Gill Sans"/>
                <a:cs typeface="Gill Sans"/>
                <a:sym typeface="Gill Sans"/>
              </a:rPr>
              <a:t>3</a:t>
            </a:r>
          </a:p>
        </p:txBody>
      </p:sp>
      <p:sp>
        <p:nvSpPr>
          <p:cNvPr id="21518" name="4">
            <a:extLst>
              <a:ext uri="{FF2B5EF4-FFF2-40B4-BE49-F238E27FC236}">
                <a16:creationId xmlns:a16="http://schemas.microsoft.com/office/drawing/2014/main" id="{6B37C239-3F60-42E6-B6E3-73030DFB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3754" y="4963830"/>
            <a:ext cx="5334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7500" dirty="0">
                <a:latin typeface="Gill Sans"/>
                <a:ea typeface="Gill Sans"/>
                <a:cs typeface="Gill Sans"/>
                <a:sym typeface="Gill Sans"/>
              </a:rPr>
              <a:t>4</a:t>
            </a:r>
          </a:p>
        </p:txBody>
      </p:sp>
      <p:sp>
        <p:nvSpPr>
          <p:cNvPr id="97" name="Line">
            <a:extLst>
              <a:ext uri="{FF2B5EF4-FFF2-40B4-BE49-F238E27FC236}">
                <a16:creationId xmlns:a16="http://schemas.microsoft.com/office/drawing/2014/main" id="{C0B2E915-1473-4A77-98D8-EEBD9E2963CE}"/>
              </a:ext>
            </a:extLst>
          </p:cNvPr>
          <p:cNvSpPr/>
          <p:nvPr/>
        </p:nvSpPr>
        <p:spPr>
          <a:xfrm>
            <a:off x="506413" y="4128307"/>
            <a:ext cx="1119505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lIns="22860" rIns="22860"/>
          <a:lstStyle/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Line">
            <a:extLst>
              <a:ext uri="{FF2B5EF4-FFF2-40B4-BE49-F238E27FC236}">
                <a16:creationId xmlns:a16="http://schemas.microsoft.com/office/drawing/2014/main" id="{6F357127-FBFF-431B-8582-C2DFA8BC2216}"/>
              </a:ext>
            </a:extLst>
          </p:cNvPr>
          <p:cNvSpPr/>
          <p:nvPr/>
        </p:nvSpPr>
        <p:spPr>
          <a:xfrm flipV="1">
            <a:off x="6103938" y="2035175"/>
            <a:ext cx="0" cy="443468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txBody>
          <a:bodyPr lIns="22860" rIns="22860"/>
          <a:lstStyle/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/>
      <p:bldP spid="21510" grpId="0"/>
      <p:bldP spid="21511" grpId="0"/>
      <p:bldP spid="21514" grpId="0"/>
      <p:bldP spid="21515" grpId="0"/>
      <p:bldP spid="21516" grpId="0"/>
      <p:bldP spid="215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A0B6-FE7F-4689-A85F-5CBFCC0E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Management</a:t>
            </a:r>
            <a:endParaRPr lang="ru-RU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37E0307-5660-4E85-8CC3-F5BC091C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 dirty="0"/>
          </a:p>
        </p:txBody>
      </p:sp>
      <p:sp>
        <p:nvSpPr>
          <p:cNvPr id="5" name="Самые полезные продукты питания">
            <a:extLst>
              <a:ext uri="{FF2B5EF4-FFF2-40B4-BE49-F238E27FC236}">
                <a16:creationId xmlns:a16="http://schemas.microsoft.com/office/drawing/2014/main" id="{5F4B7015-C388-4855-B983-384648CE4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latin typeface="Gill Sans"/>
                <a:ea typeface="Gill Sans"/>
                <a:cs typeface="Gill Sans"/>
                <a:sym typeface="Gill Sans"/>
              </a:rPr>
              <a:t>Полезные ссылки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B857A-EA93-4AA1-BA3B-03277E95AEBA}"/>
              </a:ext>
            </a:extLst>
          </p:cNvPr>
          <p:cNvSpPr/>
          <p:nvPr/>
        </p:nvSpPr>
        <p:spPr>
          <a:xfrm>
            <a:off x="266700" y="2000250"/>
            <a:ext cx="1119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https://docs.microsoft.com/en-us/windows/client-management/mdm/configuration-service-provider-reference</a:t>
            </a:r>
            <a:endParaRPr lang="ru-RU" dirty="0"/>
          </a:p>
          <a:p>
            <a:r>
              <a:rPr lang="en-US" dirty="0">
                <a:hlinkClick r:id="rId3"/>
              </a:rPr>
              <a:t>https://docs.microsoft.com/en-us/windows/client-management/manage-windows-10-in-your-organization-modern-management</a:t>
            </a:r>
            <a:endParaRPr lang="ru-RU" dirty="0"/>
          </a:p>
          <a:p>
            <a:r>
              <a:rPr lang="en-US" dirty="0">
                <a:hlinkClick r:id="rId4"/>
              </a:rPr>
              <a:t>https://developer.apple.com/business/documentation/Configuration-Profile-Reference.pdf</a:t>
            </a:r>
            <a:endParaRPr lang="ru-RU" dirty="0"/>
          </a:p>
          <a:p>
            <a:r>
              <a:rPr lang="en-US" dirty="0">
                <a:hlinkClick r:id="rId5"/>
              </a:rPr>
              <a:t>https://developer.apple.com/business/documentation/MDM-Protocol-Reference.pdf</a:t>
            </a:r>
            <a:endParaRPr lang="ru-RU" dirty="0"/>
          </a:p>
          <a:p>
            <a:r>
              <a:rPr lang="en-US" dirty="0">
                <a:hlinkClick r:id="rId6"/>
              </a:rPr>
              <a:t>http://www.androiddocs.com/guide/topics/admin/device-admin.html</a:t>
            </a:r>
            <a:endParaRPr lang="ru-RU" dirty="0"/>
          </a:p>
          <a:p>
            <a:r>
              <a:rPr lang="en-US" dirty="0">
                <a:hlinkClick r:id="rId7"/>
              </a:rPr>
              <a:t>https://support.google.com/googleplay/work/answer/6257696</a:t>
            </a:r>
            <a:endParaRPr lang="ru-RU" dirty="0"/>
          </a:p>
          <a:p>
            <a:r>
              <a:rPr lang="en-US" dirty="0">
                <a:hlinkClick r:id="rId8"/>
              </a:rPr>
              <a:t>https://developers.google.com/android/work/overview#company-owned-devices-for-knowledge-workers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127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">
            <a:extLst>
              <a:ext uri="{FF2B5EF4-FFF2-40B4-BE49-F238E27FC236}">
                <a16:creationId xmlns:a16="http://schemas.microsoft.com/office/drawing/2014/main" id="{D20DA725-0D1C-462A-9105-DB77FE577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71900"/>
            <a:ext cx="12192000" cy="308610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 dirty="0"/>
          </a:p>
        </p:txBody>
      </p:sp>
      <p:sp>
        <p:nvSpPr>
          <p:cNvPr id="23555" name="Rectangle">
            <a:extLst>
              <a:ext uri="{FF2B5EF4-FFF2-40B4-BE49-F238E27FC236}">
                <a16:creationId xmlns:a16="http://schemas.microsoft.com/office/drawing/2014/main" id="{B7071957-EAB6-42A8-B426-265AD04F0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77190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23557" name="СПАСИБО ЗА ВНИМАНИЕ">
            <a:extLst>
              <a:ext uri="{FF2B5EF4-FFF2-40B4-BE49-F238E27FC236}">
                <a16:creationId xmlns:a16="http://schemas.microsoft.com/office/drawing/2014/main" id="{6103212C-EA8F-4187-9CD4-6F3437F4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63" y="820807"/>
            <a:ext cx="7016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ru-RU" altLang="ru-RU" sz="4000" dirty="0"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СПАСИБО ЗА ВНИМАНИЕ</a:t>
            </a:r>
          </a:p>
        </p:txBody>
      </p:sp>
      <p:sp>
        <p:nvSpPr>
          <p:cNvPr id="23558" name="Line">
            <a:extLst>
              <a:ext uri="{FF2B5EF4-FFF2-40B4-BE49-F238E27FC236}">
                <a16:creationId xmlns:a16="http://schemas.microsoft.com/office/drawing/2014/main" id="{594099DA-3258-47BD-B163-0F14BD01E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563" y="450850"/>
            <a:ext cx="4705350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22860" rIns="22860"/>
          <a:lstStyle/>
          <a:p>
            <a:endParaRPr lang="ru-RU"/>
          </a:p>
        </p:txBody>
      </p:sp>
      <p:sp>
        <p:nvSpPr>
          <p:cNvPr id="161" name="#CODEIB">
            <a:extLst>
              <a:ext uri="{FF2B5EF4-FFF2-40B4-BE49-F238E27FC236}">
                <a16:creationId xmlns:a16="http://schemas.microsoft.com/office/drawing/2014/main" id="{99A0B8B5-E2B8-40A3-A97B-EDE5BD49134D}"/>
              </a:ext>
            </a:extLst>
          </p:cNvPr>
          <p:cNvSpPr/>
          <p:nvPr/>
        </p:nvSpPr>
        <p:spPr>
          <a:xfrm>
            <a:off x="5365750" y="209550"/>
            <a:ext cx="1454150" cy="514350"/>
          </a:xfrm>
          <a:prstGeom prst="rect">
            <a:avLst/>
          </a:prstGeom>
          <a:solidFill>
            <a:srgbClr val="F5BC14"/>
          </a:solidFill>
          <a:ln w="12700">
            <a:miter lim="400000"/>
          </a:ln>
          <a:extLst>
            <a:ext uri="{C572A759-6A51-4108-AA02-DFA0A04FC94B}"/>
          </a:extLst>
        </p:spPr>
        <p:txBody>
          <a:bodyPr lIns="22860" rIns="22860" anchor="ctr"/>
          <a:lstStyle/>
          <a:p>
            <a:pPr algn="ctr" defTabSz="224631" eaLnBrk="1" fontAlgn="auto">
              <a:spcBef>
                <a:spcPts val="0"/>
              </a:spcBef>
              <a:spcAft>
                <a:spcPts val="0"/>
              </a:spcAft>
              <a:defRPr sz="47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2350" b="1" kern="0" dirty="0">
                <a:uFill>
                  <a:solidFill>
                    <a:srgbClr val="CCCCFF"/>
                  </a:solidFill>
                </a:uFill>
                <a:latin typeface="Helvetica Neue Thin"/>
                <a:ea typeface="Helvetica Neue Thin"/>
                <a:cs typeface="Helvetica Neue Thin"/>
                <a:sym typeface="Helvetica Neue Thin"/>
              </a:rPr>
              <a:t>#</a:t>
            </a:r>
            <a:r>
              <a:rPr sz="2350" b="1" kern="0" dirty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CODEIB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C9590-ACB4-4C76-A2BD-DA74B14FCD7A}"/>
              </a:ext>
            </a:extLst>
          </p:cNvPr>
          <p:cNvSpPr txBox="1"/>
          <p:nvPr/>
        </p:nvSpPr>
        <p:spPr>
          <a:xfrm>
            <a:off x="3471863" y="5100638"/>
            <a:ext cx="51935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2"/>
              </a:rPr>
              <a:t>https://twitter.com/Kirbogd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/>
                <a:ea typeface="Arial"/>
                <a:cs typeface="Arial"/>
                <a:sym typeface="Arial"/>
                <a:hlinkClick r:id="rId3"/>
              </a:rPr>
              <a:t>https://t.me/KirbogdITS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ru-RU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B3560-6F90-4E64-985B-0E94E371DBBE}"/>
              </a:ext>
            </a:extLst>
          </p:cNvPr>
          <p:cNvSpPr txBox="1"/>
          <p:nvPr/>
        </p:nvSpPr>
        <p:spPr>
          <a:xfrm>
            <a:off x="3471863" y="4636869"/>
            <a:ext cx="519350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latin typeface="Arial"/>
                <a:ea typeface="Arial"/>
                <a:cs typeface="Arial"/>
                <a:sym typeface="Arial"/>
              </a:rPr>
              <a:t>Кирилл Богданов</a:t>
            </a:r>
            <a:endParaRPr kumimoji="0" lang="ru-RU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21A1DC1-464D-43E5-96C0-8649A8A64A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48"/>
          <a:stretch/>
        </p:blipFill>
        <p:spPr>
          <a:xfrm>
            <a:off x="4975560" y="1978039"/>
            <a:ext cx="2186112" cy="2275082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">
            <a:extLst>
              <a:ext uri="{FF2B5EF4-FFF2-40B4-BE49-F238E27FC236}">
                <a16:creationId xmlns:a16="http://schemas.microsoft.com/office/drawing/2014/main" id="{2A8AB045-56DB-4E2E-828D-D7A9BD1F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pic>
        <p:nvPicPr>
          <p:cNvPr id="24579" name="Рисунок 3">
            <a:extLst>
              <a:ext uri="{FF2B5EF4-FFF2-40B4-BE49-F238E27FC236}">
                <a16:creationId xmlns:a16="http://schemas.microsoft.com/office/drawing/2014/main" id="{F78A4F7A-AA49-432A-8403-13E91426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869" y="2986882"/>
            <a:ext cx="311785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">
            <a:extLst>
              <a:ext uri="{FF2B5EF4-FFF2-40B4-BE49-F238E27FC236}">
                <a16:creationId xmlns:a16="http://schemas.microsoft.com/office/drawing/2014/main" id="{004C9B25-B830-4C99-9E44-8A89A40E2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450556" cy="685800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pic>
        <p:nvPicPr>
          <p:cNvPr id="9227" name="Рисунок 1">
            <a:extLst>
              <a:ext uri="{FF2B5EF4-FFF2-40B4-BE49-F238E27FC236}">
                <a16:creationId xmlns:a16="http://schemas.microsoft.com/office/drawing/2014/main" id="{FF6DF1A3-EBC8-4A54-BE12-95F9702FA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802313"/>
            <a:ext cx="2537619" cy="71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Заголовок 25">
            <a:extLst>
              <a:ext uri="{FF2B5EF4-FFF2-40B4-BE49-F238E27FC236}">
                <a16:creationId xmlns:a16="http://schemas.microsoft.com/office/drawing/2014/main" id="{14C4E9AC-2D46-4F0C-8AF1-561FBB2C29E0}"/>
              </a:ext>
            </a:extLst>
          </p:cNvPr>
          <p:cNvSpPr txBox="1">
            <a:spLocks/>
          </p:cNvSpPr>
          <p:nvPr/>
        </p:nvSpPr>
        <p:spPr>
          <a:xfrm>
            <a:off x="757269" y="654050"/>
            <a:ext cx="350755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Содержание: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287FD-4EF0-48A1-9CF0-D5BC56AE3D0E}"/>
              </a:ext>
            </a:extLst>
          </p:cNvPr>
          <p:cNvSpPr txBox="1"/>
          <p:nvPr/>
        </p:nvSpPr>
        <p:spPr>
          <a:xfrm>
            <a:off x="4943540" y="1238825"/>
            <a:ext cx="71151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Управление мобильными устройствами – не простая задача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Режимы управления: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iOS</a:t>
            </a: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Mac OS X</a:t>
            </a: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Android</a:t>
            </a: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Windows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">
            <a:extLst>
              <a:ext uri="{FF2B5EF4-FFF2-40B4-BE49-F238E27FC236}">
                <a16:creationId xmlns:a16="http://schemas.microsoft.com/office/drawing/2014/main" id="{ABF6860A-9381-4D14-A2A9-E08E86A0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843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0243" name="Самые полезные продукты питания">
            <a:extLst>
              <a:ext uri="{FF2B5EF4-FFF2-40B4-BE49-F238E27FC236}">
                <a16:creationId xmlns:a16="http://schemas.microsoft.com/office/drawing/2014/main" id="{220F1C5F-ED0F-44A8-A4FB-0561833A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3000" b="1" dirty="0">
                <a:solidFill>
                  <a:srgbClr val="E6E6E6"/>
                </a:solidFill>
                <a:latin typeface="Helvetica Neue Light"/>
                <a:ea typeface="Gill Sans"/>
                <a:cs typeface="Gill Sans"/>
                <a:sym typeface="Gill Sans"/>
              </a:rPr>
              <a:t>В ЧЕМ ПРОБЛЕМА?</a:t>
            </a:r>
            <a:endParaRPr lang="ru-RU" altLang="ru-RU" sz="3000" b="1" dirty="0">
              <a:solidFill>
                <a:srgbClr val="E6E6E6"/>
              </a:solidFill>
              <a:latin typeface="Helvetica Neue Bold Condensed"/>
              <a:ea typeface="Gill Sans"/>
              <a:cs typeface="Gill Sans"/>
              <a:sym typeface="Gill Sans"/>
            </a:endParaRPr>
          </a:p>
        </p:txBody>
      </p:sp>
      <p:sp>
        <p:nvSpPr>
          <p:cNvPr id="10251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78EC34B3-359C-4BB9-A73A-5B44BFFD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84" y="2241551"/>
            <a:ext cx="46418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ЛИЧНОЕ УСТРОЙСТВО = ЛИЧНОЕ УСТРОЙСТВО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И производители за этим следят</a:t>
            </a:r>
          </a:p>
        </p:txBody>
      </p:sp>
      <p:sp>
        <p:nvSpPr>
          <p:cNvPr id="10252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3A31598E-452B-403E-A64E-699DD5F6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496" y="3875902"/>
            <a:ext cx="434975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Gill Sans SemiBold"/>
                <a:cs typeface="Gill Sans SemiBold"/>
                <a:sym typeface="Gill Sans SemiBold"/>
              </a:rPr>
              <a:t>ЦЕЛОСТНОСТЬ СИСТЕМЫ БЕЗОПАСНОСТИ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Нельзя </a:t>
            </a:r>
            <a:r>
              <a:rPr lang="ru-RU" altLang="ru-RU" sz="1650">
                <a:latin typeface="Helvetica Neue Light"/>
                <a:ea typeface="Helvetica Neue Light"/>
                <a:cs typeface="Helvetica Neue Light"/>
                <a:sym typeface="Helvetica Neue Light"/>
              </a:rPr>
              <a:t>просто взять 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и сделать </a:t>
            </a:r>
            <a:r>
              <a:rPr lang="en-US" altLang="ru-RU" sz="165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jailbrake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3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04AD66C1-3AF7-4AE9-8D8A-6A420FBD3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221" y="5416550"/>
            <a:ext cx="45974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РАЗНЫЕ ПЛАТФОРМЫ = РАЗНЫЕ ПРАВИЛА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Каждая из платформ (а часто и версий) имеет свой </a:t>
            </a: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API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и ограничения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B6A6D9F-3C92-4CFD-98F5-B6A1F1B09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0" t="13419" r="18823" b="16380"/>
          <a:stretch/>
        </p:blipFill>
        <p:spPr bwMode="auto">
          <a:xfrm>
            <a:off x="412496" y="1961770"/>
            <a:ext cx="2201049" cy="15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CB1350-B307-4E28-B359-5B7DBEE45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44" y="3493826"/>
            <a:ext cx="1294356" cy="1467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6D1CA1-B887-4228-9D5E-18085D699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30" y="5168349"/>
            <a:ext cx="2165808" cy="12589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1" grpId="0"/>
      <p:bldP spid="10252" grpId="0"/>
      <p:bldP spid="102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">
            <a:extLst>
              <a:ext uri="{FF2B5EF4-FFF2-40B4-BE49-F238E27FC236}">
                <a16:creationId xmlns:a16="http://schemas.microsoft.com/office/drawing/2014/main" id="{51504E46-1E39-4564-99A5-56F590CB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 dirty="0"/>
          </a:p>
        </p:txBody>
      </p:sp>
      <p:sp>
        <p:nvSpPr>
          <p:cNvPr id="13316" name="ТАБЛИЦЫ И ДИАГРАММЫ">
            <a:extLst>
              <a:ext uri="{FF2B5EF4-FFF2-40B4-BE49-F238E27FC236}">
                <a16:creationId xmlns:a16="http://schemas.microsoft.com/office/drawing/2014/main" id="{CD9826B8-7F47-4EBE-A3D8-6B28457ED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47950"/>
            <a:ext cx="53657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ru-RU" sz="50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iOS</a:t>
            </a:r>
            <a:endParaRPr lang="ru-RU" altLang="ru-RU" sz="5000" dirty="0">
              <a:solidFill>
                <a:srgbClr val="FFFFFF"/>
              </a:solidFill>
              <a:latin typeface="Impact" panose="020B0806030902050204" pitchFamily="34" charset="0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Picture 2" descr="A close up of a Apple logo&#10;&#10;Description automatically generated">
            <a:extLst>
              <a:ext uri="{FF2B5EF4-FFF2-40B4-BE49-F238E27FC236}">
                <a16:creationId xmlns:a16="http://schemas.microsoft.com/office/drawing/2014/main" id="{C404A568-3D5C-4BED-B52E-55CCA168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0201"/>
            <a:ext cx="5974080" cy="5974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">
            <a:extLst>
              <a:ext uri="{FF2B5EF4-FFF2-40B4-BE49-F238E27FC236}">
                <a16:creationId xmlns:a16="http://schemas.microsoft.com/office/drawing/2014/main" id="{99CBDD51-21EA-4F71-9FD5-11FC699B1F3E}"/>
              </a:ext>
            </a:extLst>
          </p:cNvPr>
          <p:cNvSpPr txBox="1"/>
          <p:nvPr/>
        </p:nvSpPr>
        <p:spPr>
          <a:xfrm>
            <a:off x="3302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1" name="2">
            <a:extLst>
              <a:ext uri="{FF2B5EF4-FFF2-40B4-BE49-F238E27FC236}">
                <a16:creationId xmlns:a16="http://schemas.microsoft.com/office/drawing/2014/main" id="{70A69F4F-7A98-495B-B1D2-061F9A68C8E7}"/>
              </a:ext>
            </a:extLst>
          </p:cNvPr>
          <p:cNvSpPr txBox="1"/>
          <p:nvPr/>
        </p:nvSpPr>
        <p:spPr>
          <a:xfrm>
            <a:off x="41656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2" name="3">
            <a:extLst>
              <a:ext uri="{FF2B5EF4-FFF2-40B4-BE49-F238E27FC236}">
                <a16:creationId xmlns:a16="http://schemas.microsoft.com/office/drawing/2014/main" id="{74C7A6ED-1379-482A-993B-67F81DFBAECD}"/>
              </a:ext>
            </a:extLst>
          </p:cNvPr>
          <p:cNvSpPr txBox="1"/>
          <p:nvPr/>
        </p:nvSpPr>
        <p:spPr>
          <a:xfrm>
            <a:off x="822325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3" name="4">
            <a:extLst>
              <a:ext uri="{FF2B5EF4-FFF2-40B4-BE49-F238E27FC236}">
                <a16:creationId xmlns:a16="http://schemas.microsoft.com/office/drawing/2014/main" id="{70BB92B4-C171-4537-AE86-72CF312757A9}"/>
              </a:ext>
            </a:extLst>
          </p:cNvPr>
          <p:cNvSpPr txBox="1"/>
          <p:nvPr/>
        </p:nvSpPr>
        <p:spPr>
          <a:xfrm>
            <a:off x="266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4" name="5">
            <a:extLst>
              <a:ext uri="{FF2B5EF4-FFF2-40B4-BE49-F238E27FC236}">
                <a16:creationId xmlns:a16="http://schemas.microsoft.com/office/drawing/2014/main" id="{54A1E685-932A-4EFB-A85A-EBF3C82ECCD6}"/>
              </a:ext>
            </a:extLst>
          </p:cNvPr>
          <p:cNvSpPr txBox="1"/>
          <p:nvPr/>
        </p:nvSpPr>
        <p:spPr>
          <a:xfrm>
            <a:off x="41656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6">
            <a:extLst>
              <a:ext uri="{FF2B5EF4-FFF2-40B4-BE49-F238E27FC236}">
                <a16:creationId xmlns:a16="http://schemas.microsoft.com/office/drawing/2014/main" id="{71CC549F-0796-4E0D-9765-44FD5D4785A7}"/>
              </a:ext>
            </a:extLst>
          </p:cNvPr>
          <p:cNvSpPr txBox="1"/>
          <p:nvPr/>
        </p:nvSpPr>
        <p:spPr>
          <a:xfrm>
            <a:off x="8267700" y="396240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2296" name="Rectangle">
            <a:extLst>
              <a:ext uri="{FF2B5EF4-FFF2-40B4-BE49-F238E27FC236}">
                <a16:creationId xmlns:a16="http://schemas.microsoft.com/office/drawing/2014/main" id="{1EBD429F-017C-4F7D-90A4-B82A5608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2297" name="Самые полезные продукты питания">
            <a:extLst>
              <a:ext uri="{FF2B5EF4-FFF2-40B4-BE49-F238E27FC236}">
                <a16:creationId xmlns:a16="http://schemas.microsoft.com/office/drawing/2014/main" id="{A16FB6FB-24B7-49D8-A809-E1F221588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BYOD 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98" name="Британские ученые составили рейтинг самых полезных продуктов питания для здоровья человека">
            <a:extLst>
              <a:ext uri="{FF2B5EF4-FFF2-40B4-BE49-F238E27FC236}">
                <a16:creationId xmlns:a16="http://schemas.microsoft.com/office/drawing/2014/main" id="{637F711C-C73F-4636-BEEE-E6A8E0E7B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750" y="494943"/>
            <a:ext cx="4794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Личные устройства</a:t>
            </a:r>
          </a:p>
        </p:txBody>
      </p:sp>
      <p:sp>
        <p:nvSpPr>
          <p:cNvPr id="12299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54501D54-2FC2-4E3C-89B7-31C4B889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7" y="2414585"/>
            <a:ext cx="2543175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Все приложения изолированы и ограничены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0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DADB40FC-2EC0-4F59-8D4B-CC4700A59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42" y="4587875"/>
            <a:ext cx="1592292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Есть разграничение контекста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1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9D23EA66-1A88-4109-B4B2-46F5DB40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89" y="2414585"/>
            <a:ext cx="1583531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Последнее слово за пользователем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2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E091027-1A28-4F78-BB4A-612CB426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042" y="2414585"/>
            <a:ext cx="1681956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Поддерживаются профили   доступа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3" name="ОЛИВКОВОЕ МАСЛО Богато антиоксидантами, а также мононенасыщенными жирными кислотами, снижающими уровень холестерина в крови">
            <a:extLst>
              <a:ext uri="{FF2B5EF4-FFF2-40B4-BE49-F238E27FC236}">
                <a16:creationId xmlns:a16="http://schemas.microsoft.com/office/drawing/2014/main" id="{14EB2F1E-C378-4742-BF68-92F8753D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89" y="4587875"/>
            <a:ext cx="1690688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Можно «перехватить» приложение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4" name="АВОКАДО Плоды авокадо богаты полиненасыщенными жирными кислотами, стабилизирующими в крови уровень сахара">
            <a:extLst>
              <a:ext uri="{FF2B5EF4-FFF2-40B4-BE49-F238E27FC236}">
                <a16:creationId xmlns:a16="http://schemas.microsoft.com/office/drawing/2014/main" id="{5F04D955-0158-4AD5-BE51-C162F56E8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8492" y="4587875"/>
            <a:ext cx="1589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Очистка устройства возможна</a:t>
            </a:r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01" grpId="0"/>
      <p:bldP spid="112" grpId="0"/>
      <p:bldP spid="113" grpId="0"/>
      <p:bldP spid="114" grpId="0"/>
      <p:bldP spid="115" grpId="0"/>
      <p:bldP spid="12299" grpId="0"/>
      <p:bldP spid="12300" grpId="0"/>
      <p:bldP spid="12301" grpId="0"/>
      <p:bldP spid="12302" grpId="0"/>
      <p:bldP spid="12303" grpId="0"/>
      <p:bldP spid="123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4128D0-5B92-4FE8-913C-D4188386059B}"/>
              </a:ext>
            </a:extLst>
          </p:cNvPr>
          <p:cNvSpPr/>
          <p:nvPr/>
        </p:nvSpPr>
        <p:spPr>
          <a:xfrm>
            <a:off x="322915" y="3778311"/>
            <a:ext cx="727359" cy="874479"/>
          </a:xfrm>
          <a:prstGeom prst="rect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2" name="Rectangle">
            <a:extLst>
              <a:ext uri="{FF2B5EF4-FFF2-40B4-BE49-F238E27FC236}">
                <a16:creationId xmlns:a16="http://schemas.microsoft.com/office/drawing/2014/main" id="{ABF6860A-9381-4D14-A2A9-E08E86A0B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84350"/>
          </a:xfrm>
          <a:prstGeom prst="rect">
            <a:avLst/>
          </a:prstGeom>
          <a:solidFill>
            <a:srgbClr val="61ADA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0243" name="Самые полезные продукты питания">
            <a:extLst>
              <a:ext uri="{FF2B5EF4-FFF2-40B4-BE49-F238E27FC236}">
                <a16:creationId xmlns:a16="http://schemas.microsoft.com/office/drawing/2014/main" id="{220F1C5F-ED0F-44A8-A4FB-0561833A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solidFill>
                  <a:srgbClr val="E6E6E6"/>
                </a:solidFill>
                <a:latin typeface="Helvetica Neue Light"/>
                <a:ea typeface="Gill Sans"/>
                <a:cs typeface="Gill Sans"/>
                <a:sym typeface="Gill Sans"/>
              </a:rPr>
              <a:t>USER ENROLLMENT</a:t>
            </a:r>
            <a:endParaRPr lang="ru-RU" altLang="ru-RU" sz="3000" b="1" dirty="0">
              <a:solidFill>
                <a:srgbClr val="E6E6E6"/>
              </a:solidFill>
              <a:latin typeface="Helvetica Neue Bold Condensed"/>
              <a:ea typeface="Gill Sans"/>
              <a:cs typeface="Gill Sans"/>
              <a:sym typeface="Gill Sans"/>
            </a:endParaRPr>
          </a:p>
        </p:txBody>
      </p:sp>
      <p:sp>
        <p:nvSpPr>
          <p:cNvPr id="10251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78EC34B3-359C-4BB9-A73A-5B44BFFD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1" y="2371804"/>
            <a:ext cx="46418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2000" dirty="0">
                <a:latin typeface="Gill Sans SemiBold"/>
                <a:ea typeface="Gill Sans SemiBold"/>
                <a:cs typeface="Gill Sans SemiBold"/>
                <a:sym typeface="Gill Sans SemiBold"/>
              </a:rPr>
              <a:t>ПОЯВЛЯЕТСЯ В </a:t>
            </a:r>
            <a:r>
              <a:rPr lang="en-US" altLang="ru-RU" sz="2000" dirty="0">
                <a:latin typeface="Gill Sans SemiBold"/>
                <a:ea typeface="Gill Sans SemiBold"/>
                <a:cs typeface="Gill Sans SemiBold"/>
                <a:sym typeface="Gill Sans SemiBold"/>
              </a:rPr>
              <a:t>iOS 13</a:t>
            </a:r>
            <a:br>
              <a:rPr lang="ru-RU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2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3A31598E-452B-403E-A64E-699DD5F6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1" y="4016511"/>
            <a:ext cx="4349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2000" dirty="0">
                <a:latin typeface="Gill Sans SemiBold"/>
                <a:ea typeface="Gill Sans SemiBold"/>
                <a:cs typeface="Gill Sans SemiBold"/>
                <a:sym typeface="Gill Sans SemiBold"/>
              </a:rPr>
              <a:t>ИЗОЛЯЦИЯ КОРПОРАТИВНЫХ ДАННЫХ</a:t>
            </a:r>
            <a:endParaRPr lang="ru-RU" altLang="ru-RU"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53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04AD66C1-3AF7-4AE9-8D8A-6A420FBD3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1" y="5160725"/>
            <a:ext cx="4597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2000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МНОЖЕСТВО ПАРАМЕТРОВ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Приложения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VPN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Профили настроек</a:t>
            </a:r>
          </a:p>
        </p:txBody>
      </p:sp>
      <p:sp>
        <p:nvSpPr>
          <p:cNvPr id="10254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02C9F1C-6D49-4FD2-BDFA-87F6F5407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205" y="2210938"/>
            <a:ext cx="3221960" cy="18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ТРЕБУЕТ </a:t>
            </a:r>
            <a:r>
              <a:rPr lang="en-US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MANAGED APPLE ID</a:t>
            </a:r>
            <a:r>
              <a:rPr lang="ru-RU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 И</a:t>
            </a:r>
            <a:r>
              <a:rPr lang="en-US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 APPLE BUSINESS MANAGER</a:t>
            </a:r>
          </a:p>
          <a:p>
            <a:pPr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010F6-2FCC-4FCF-8AFE-11A21E98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228929"/>
            <a:ext cx="815764" cy="812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031AC-3F83-4AC3-8FF3-3722DEB3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68" y="3823089"/>
            <a:ext cx="372408" cy="8033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75E9EC-0274-42BB-9CCF-78E59286F6B9}"/>
              </a:ext>
            </a:extLst>
          </p:cNvPr>
          <p:cNvCxnSpPr>
            <a:cxnSpLocks/>
          </p:cNvCxnSpPr>
          <p:nvPr/>
        </p:nvCxnSpPr>
        <p:spPr>
          <a:xfrm>
            <a:off x="544200" y="4199345"/>
            <a:ext cx="286565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58DA3A-C501-4EB4-8E62-8DBD827C9C84}"/>
              </a:ext>
            </a:extLst>
          </p:cNvPr>
          <p:cNvSpPr/>
          <p:nvPr/>
        </p:nvSpPr>
        <p:spPr>
          <a:xfrm>
            <a:off x="556746" y="3976097"/>
            <a:ext cx="88900" cy="80839"/>
          </a:xfrm>
          <a:prstGeom prst="roundRect">
            <a:avLst/>
          </a:prstGeom>
          <a:solidFill>
            <a:schemeClr val="accent1">
              <a:alpha val="74000"/>
            </a:schemeClr>
          </a:solidFill>
          <a:ln w="25400" cap="flat">
            <a:solidFill>
              <a:srgbClr val="00B050">
                <a:alpha val="95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7EE67D-C46C-405D-A87F-354CBB4C7A7E}"/>
              </a:ext>
            </a:extLst>
          </p:cNvPr>
          <p:cNvSpPr/>
          <p:nvPr/>
        </p:nvSpPr>
        <p:spPr>
          <a:xfrm>
            <a:off x="702796" y="3976097"/>
            <a:ext cx="88900" cy="80828"/>
          </a:xfrm>
          <a:prstGeom prst="roundRect">
            <a:avLst/>
          </a:prstGeom>
          <a:solidFill>
            <a:srgbClr val="FF0000">
              <a:alpha val="73000"/>
            </a:srgbClr>
          </a:solidFill>
          <a:ln w="25400" cap="flat">
            <a:solidFill>
              <a:srgbClr val="FF0000">
                <a:alpha val="66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944ED0C-712A-443A-964A-47C4D077A83F}"/>
              </a:ext>
            </a:extLst>
          </p:cNvPr>
          <p:cNvSpPr/>
          <p:nvPr/>
        </p:nvSpPr>
        <p:spPr>
          <a:xfrm>
            <a:off x="556746" y="4310243"/>
            <a:ext cx="88900" cy="80839"/>
          </a:xfrm>
          <a:prstGeom prst="roundRect">
            <a:avLst/>
          </a:prstGeom>
          <a:solidFill>
            <a:schemeClr val="accent1">
              <a:alpha val="74000"/>
            </a:schemeClr>
          </a:solidFill>
          <a:ln w="25400" cap="flat">
            <a:solidFill>
              <a:srgbClr val="00B050">
                <a:alpha val="95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C6AB1C-6F13-4AFB-B508-D615DB852EC7}"/>
              </a:ext>
            </a:extLst>
          </p:cNvPr>
          <p:cNvSpPr/>
          <p:nvPr/>
        </p:nvSpPr>
        <p:spPr>
          <a:xfrm>
            <a:off x="702796" y="4310243"/>
            <a:ext cx="88900" cy="80828"/>
          </a:xfrm>
          <a:prstGeom prst="roundRect">
            <a:avLst/>
          </a:prstGeom>
          <a:solidFill>
            <a:srgbClr val="FF0000">
              <a:alpha val="73000"/>
            </a:srgbClr>
          </a:solidFill>
          <a:ln w="25400" cap="flat">
            <a:solidFill>
              <a:srgbClr val="FF0000">
                <a:alpha val="66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CFB53-358C-44A2-AB79-44B7DCEC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78" y="5407839"/>
            <a:ext cx="826236" cy="812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6EBB5-DAE0-4912-BDD2-B4BD49D99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888" y="3185184"/>
            <a:ext cx="2660650" cy="316235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9108F7-1285-4A73-9201-8F65BB0A14BA}"/>
              </a:ext>
            </a:extLst>
          </p:cNvPr>
          <p:cNvSpPr/>
          <p:nvPr/>
        </p:nvSpPr>
        <p:spPr>
          <a:xfrm>
            <a:off x="266700" y="2214506"/>
            <a:ext cx="826236" cy="841566"/>
          </a:xfrm>
          <a:prstGeom prst="roundRect">
            <a:avLst/>
          </a:prstGeom>
          <a:solidFill>
            <a:srgbClr val="FFFFFF">
              <a:alpha val="0"/>
            </a:srgbClr>
          </a:solidFill>
          <a:ln w="1174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C04391-CC7D-4D85-8CEA-143BD15BB0F7}"/>
              </a:ext>
            </a:extLst>
          </p:cNvPr>
          <p:cNvSpPr/>
          <p:nvPr/>
        </p:nvSpPr>
        <p:spPr>
          <a:xfrm>
            <a:off x="266700" y="3767966"/>
            <a:ext cx="826236" cy="841566"/>
          </a:xfrm>
          <a:prstGeom prst="roundRect">
            <a:avLst/>
          </a:prstGeom>
          <a:solidFill>
            <a:srgbClr val="FFFFFF">
              <a:alpha val="0"/>
            </a:srgbClr>
          </a:solidFill>
          <a:ln w="1174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E71780-C225-4297-B6DC-C8343262DD97}"/>
              </a:ext>
            </a:extLst>
          </p:cNvPr>
          <p:cNvSpPr/>
          <p:nvPr/>
        </p:nvSpPr>
        <p:spPr>
          <a:xfrm>
            <a:off x="289678" y="5407839"/>
            <a:ext cx="826236" cy="841566"/>
          </a:xfrm>
          <a:prstGeom prst="roundRect">
            <a:avLst/>
          </a:prstGeom>
          <a:solidFill>
            <a:srgbClr val="FFFFFF">
              <a:alpha val="0"/>
            </a:srgbClr>
          </a:solidFill>
          <a:ln w="117475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0114F2B-439F-44D5-8EC2-9932A1511FF8}"/>
              </a:ext>
            </a:extLst>
          </p:cNvPr>
          <p:cNvSpPr/>
          <p:nvPr/>
        </p:nvSpPr>
        <p:spPr>
          <a:xfrm>
            <a:off x="7235205" y="3124822"/>
            <a:ext cx="2660650" cy="3222715"/>
          </a:xfrm>
          <a:prstGeom prst="roundRect">
            <a:avLst/>
          </a:prstGeom>
          <a:solidFill>
            <a:srgbClr val="FFFFFF">
              <a:alpha val="0"/>
            </a:srgbClr>
          </a:solidFill>
          <a:ln w="3810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251" grpId="0"/>
      <p:bldP spid="10252" grpId="0"/>
      <p:bldP spid="10253" grpId="0"/>
      <p:bldP spid="10254" grpId="0"/>
      <p:bldP spid="9" grpId="0" animBg="1"/>
      <p:bldP spid="10" grpId="0" animBg="1"/>
      <p:bldP spid="26" grpId="0" animBg="1"/>
      <p:bldP spid="27" grpId="0" animBg="1"/>
      <p:bldP spid="15" grpId="0" animBg="1"/>
      <p:bldP spid="33" grpId="0" animBg="1"/>
      <p:bldP spid="34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">
            <a:extLst>
              <a:ext uri="{FF2B5EF4-FFF2-40B4-BE49-F238E27FC236}">
                <a16:creationId xmlns:a16="http://schemas.microsoft.com/office/drawing/2014/main" id="{99CBDD51-21EA-4F71-9FD5-11FC699B1F3E}"/>
              </a:ext>
            </a:extLst>
          </p:cNvPr>
          <p:cNvSpPr txBox="1"/>
          <p:nvPr/>
        </p:nvSpPr>
        <p:spPr>
          <a:xfrm>
            <a:off x="3302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01" name="2">
            <a:extLst>
              <a:ext uri="{FF2B5EF4-FFF2-40B4-BE49-F238E27FC236}">
                <a16:creationId xmlns:a16="http://schemas.microsoft.com/office/drawing/2014/main" id="{70A69F4F-7A98-495B-B1D2-061F9A68C8E7}"/>
              </a:ext>
            </a:extLst>
          </p:cNvPr>
          <p:cNvSpPr txBox="1"/>
          <p:nvPr/>
        </p:nvSpPr>
        <p:spPr>
          <a:xfrm>
            <a:off x="4165600" y="167005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2" name="3">
            <a:extLst>
              <a:ext uri="{FF2B5EF4-FFF2-40B4-BE49-F238E27FC236}">
                <a16:creationId xmlns:a16="http://schemas.microsoft.com/office/drawing/2014/main" id="{74C7A6ED-1379-482A-993B-67F81DFBAECD}"/>
              </a:ext>
            </a:extLst>
          </p:cNvPr>
          <p:cNvSpPr txBox="1"/>
          <p:nvPr/>
        </p:nvSpPr>
        <p:spPr>
          <a:xfrm>
            <a:off x="388188" y="380532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3" name="4">
            <a:extLst>
              <a:ext uri="{FF2B5EF4-FFF2-40B4-BE49-F238E27FC236}">
                <a16:creationId xmlns:a16="http://schemas.microsoft.com/office/drawing/2014/main" id="{70BB92B4-C171-4537-AE86-72CF312757A9}"/>
              </a:ext>
            </a:extLst>
          </p:cNvPr>
          <p:cNvSpPr txBox="1"/>
          <p:nvPr/>
        </p:nvSpPr>
        <p:spPr>
          <a:xfrm>
            <a:off x="4095750" y="3805320"/>
            <a:ext cx="1020792" cy="240065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/>
          </a:extLst>
        </p:spPr>
        <p:txBody>
          <a:bodyPr wrap="none" lIns="22860" rIns="22860">
            <a:spAutoFit/>
          </a:bodyPr>
          <a:lstStyle>
            <a:lvl1pPr>
              <a:defRPr sz="30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224631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0" kern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2296" name="Rectangle">
            <a:extLst>
              <a:ext uri="{FF2B5EF4-FFF2-40B4-BE49-F238E27FC236}">
                <a16:creationId xmlns:a16="http://schemas.microsoft.com/office/drawing/2014/main" id="{1EBD429F-017C-4F7D-90A4-B82A5608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720850"/>
          </a:xfrm>
          <a:prstGeom prst="rect">
            <a:avLst/>
          </a:prstGeom>
          <a:solidFill>
            <a:srgbClr val="F5BC1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2297" name="Самые полезные продукты питания">
            <a:extLst>
              <a:ext uri="{FF2B5EF4-FFF2-40B4-BE49-F238E27FC236}">
                <a16:creationId xmlns:a16="http://schemas.microsoft.com/office/drawing/2014/main" id="{A16FB6FB-24B7-49D8-A809-E1F221588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" y="400050"/>
            <a:ext cx="3873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ru-RU" sz="3000" b="1" dirty="0">
                <a:latin typeface="Gill Sans"/>
                <a:ea typeface="Gill Sans"/>
                <a:cs typeface="Gill Sans"/>
                <a:sym typeface="Gill Sans"/>
              </a:rPr>
              <a:t>SUPERVISED</a:t>
            </a:r>
            <a:endParaRPr lang="ru-RU" altLang="ru-RU" sz="3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99" name="ТОМАТЫ Поддерживают в здоровом состоянии сердечно-сосудистую систему, а также способны предупреждать развитие рака">
            <a:extLst>
              <a:ext uri="{FF2B5EF4-FFF2-40B4-BE49-F238E27FC236}">
                <a16:creationId xmlns:a16="http://schemas.microsoft.com/office/drawing/2014/main" id="{54501D54-2FC2-4E3C-89B7-31C4B889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42" y="2443338"/>
            <a:ext cx="24384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УСТРОЙСТВО ПРИНАДЛЕЖИТ ОРГАНИЗАЦИИ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0" name="АПЕЛЬСИНЫ Богаты витамином С, а также пектинами, которые снижают в организме уровень &quot;плохого&quot; холестерина">
            <a:extLst>
              <a:ext uri="{FF2B5EF4-FFF2-40B4-BE49-F238E27FC236}">
                <a16:creationId xmlns:a16="http://schemas.microsoft.com/office/drawing/2014/main" id="{DADB40FC-2EC0-4F59-8D4B-CC4700A59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92" y="4378846"/>
            <a:ext cx="29781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МАКСИМАЛЬНЫЕ ВОЗМОЖНОСТИ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Ограничения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Киоск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Профили</a:t>
            </a:r>
          </a:p>
        </p:txBody>
      </p:sp>
      <p:sp>
        <p:nvSpPr>
          <p:cNvPr id="12301" name="БРОККОЛИ У брокколи высокая концентрация антиоксидантов и бета-каротина, а витамина С в них больше, чем в цитрусовых">
            <a:extLst>
              <a:ext uri="{FF2B5EF4-FFF2-40B4-BE49-F238E27FC236}">
                <a16:creationId xmlns:a16="http://schemas.microsoft.com/office/drawing/2014/main" id="{9D23EA66-1A88-4109-B4B2-46F5DB40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2186069"/>
            <a:ext cx="276225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Gill Sans SemiBold"/>
                <a:cs typeface="Gill Sans SemiBold"/>
                <a:sym typeface="Gill Sans SemiBold"/>
              </a:rPr>
              <a:t>ДВА ВАРИАНТА ВКЛЮЧЕНИЯ РЕЖИМА</a:t>
            </a:r>
            <a: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APPLE CONFIGURATOR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DEVICE ENROLLMENT PROGRAM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02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6E091027-1A28-4F78-BB4A-612CB426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138" y="4427620"/>
            <a:ext cx="3098800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ru-RU" altLang="ru-RU" sz="1650" b="1" dirty="0">
                <a:latin typeface="Gill Sans SemiBold"/>
                <a:ea typeface="Helvetica Neue Light"/>
                <a:cs typeface="Helvetica Neue Light"/>
                <a:sym typeface="Gill Sans SemiBold"/>
              </a:rPr>
              <a:t>ДВА РЕЖИМА РАБОТЫ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USER AFFININITY</a:t>
            </a:r>
          </a:p>
          <a:p>
            <a:pPr marL="285750" indent="-285750" eaLnBrk="1">
              <a:buFont typeface="Arial" panose="020B0604020202020204" pitchFamily="34" charset="0"/>
              <a:buChar char="•"/>
            </a:pPr>
            <a:r>
              <a:rPr lang="en-US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NO USER</a:t>
            </a: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03B805-1F82-461C-AB8E-3860CACD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02" y="3262698"/>
            <a:ext cx="2660650" cy="316235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DFCD82-2097-4FE5-BF65-79FE6DBE9090}"/>
              </a:ext>
            </a:extLst>
          </p:cNvPr>
          <p:cNvSpPr/>
          <p:nvPr/>
        </p:nvSpPr>
        <p:spPr>
          <a:xfrm>
            <a:off x="8586308" y="3151321"/>
            <a:ext cx="2718638" cy="3385108"/>
          </a:xfrm>
          <a:prstGeom prst="roundRect">
            <a:avLst/>
          </a:prstGeom>
          <a:solidFill>
            <a:srgbClr val="FFFFFF">
              <a:alpha val="0"/>
            </a:srgbClr>
          </a:solidFill>
          <a:ln w="3810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492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ОВСЯНАЯ КАША В ней содержится большое количество витамина Е, а также протеин и клетчатка, жизненно необходимые для нормальной работы организма человека">
            <a:extLst>
              <a:ext uri="{FF2B5EF4-FFF2-40B4-BE49-F238E27FC236}">
                <a16:creationId xmlns:a16="http://schemas.microsoft.com/office/drawing/2014/main" id="{1287C9B8-A43C-40C4-8E2A-700300D55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653" y="2255188"/>
            <a:ext cx="322196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ru-RU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КИОСК БЕЗ ПОЛЬЗОВАТЕЛЯ ТРЕБУЕТ </a:t>
            </a:r>
            <a:r>
              <a:rPr lang="en-US" altLang="ru-RU" sz="1650" b="1" dirty="0">
                <a:solidFill>
                  <a:srgbClr val="FF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VOLUME PURCHASE PROGRAM</a:t>
            </a:r>
          </a:p>
          <a:p>
            <a:pPr algn="ctr"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endParaRPr lang="en-US" altLang="ru-RU" sz="1650" dirty="0">
              <a:latin typeface="Gill Sans SemiBold"/>
              <a:ea typeface="Helvetica Neue Light"/>
              <a:cs typeface="Helvetica Neue Light"/>
              <a:sym typeface="Gill Sans SemiBold"/>
            </a:endParaRPr>
          </a:p>
          <a:p>
            <a:pPr algn="ctr" eaLnBrk="1"/>
            <a:br>
              <a:rPr lang="ru-RU" altLang="ru-RU" sz="165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lang="ru-RU" altLang="ru-RU" sz="165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01" grpId="0"/>
      <p:bldP spid="112" grpId="0"/>
      <p:bldP spid="113" grpId="0"/>
      <p:bldP spid="12299" grpId="0"/>
      <p:bldP spid="12300" grpId="0"/>
      <p:bldP spid="12301" grpId="0"/>
      <p:bldP spid="12302" grpId="0"/>
      <p:bldP spid="19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">
            <a:extLst>
              <a:ext uri="{FF2B5EF4-FFF2-40B4-BE49-F238E27FC236}">
                <a16:creationId xmlns:a16="http://schemas.microsoft.com/office/drawing/2014/main" id="{51504E46-1E39-4564-99A5-56F590CB3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FF271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eaLnBrk="1"/>
            <a:endParaRPr lang="ru-RU" altLang="ru-RU"/>
          </a:p>
        </p:txBody>
      </p:sp>
      <p:sp>
        <p:nvSpPr>
          <p:cNvPr id="13316" name="ТАБЛИЦЫ И ДИАГРАММЫ">
            <a:extLst>
              <a:ext uri="{FF2B5EF4-FFF2-40B4-BE49-F238E27FC236}">
                <a16:creationId xmlns:a16="http://schemas.microsoft.com/office/drawing/2014/main" id="{CD9826B8-7F47-4EBE-A3D8-6B28457ED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47950"/>
            <a:ext cx="53657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2860" rIns="22860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5pPr>
            <a:lvl6pPr marL="25146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6pPr>
            <a:lvl7pPr marL="29718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7pPr>
            <a:lvl8pPr marL="34290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8pPr>
            <a:lvl9pPr marL="3886200" indent="-228600" defTabSz="447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ru-RU" sz="5000" dirty="0">
                <a:solidFill>
                  <a:srgbClr val="FFFFFF"/>
                </a:solidFill>
                <a:latin typeface="Impact" panose="020B0806030902050204" pitchFamily="34" charset="0"/>
                <a:ea typeface="Helvetica Neue Bold Condensed"/>
                <a:cs typeface="Helvetica Neue Bold Condensed"/>
                <a:sym typeface="Helvetica Neue Bold Condensed"/>
              </a:rPr>
              <a:t>Mac OS X</a:t>
            </a:r>
            <a:endParaRPr lang="ru-RU" altLang="ru-RU" sz="5000" dirty="0">
              <a:solidFill>
                <a:srgbClr val="FFFFFF"/>
              </a:solidFill>
              <a:latin typeface="Impact" panose="020B0806030902050204" pitchFamily="34" charset="0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pic>
        <p:nvPicPr>
          <p:cNvPr id="3" name="Picture 2" descr="A close up of a Mac OS X like logo&#10;&#10;Description automatically generated">
            <a:extLst>
              <a:ext uri="{FF2B5EF4-FFF2-40B4-BE49-F238E27FC236}">
                <a16:creationId xmlns:a16="http://schemas.microsoft.com/office/drawing/2014/main" id="{EB77A52D-9BA1-45D4-BE25-E016B759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8228"/>
            <a:ext cx="6042991" cy="60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092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ПРЕЗЕНТАЦИИ_для докладчиков_Код ИБ-2019</Template>
  <TotalTime>5117</TotalTime>
  <Words>606</Words>
  <Application>Microsoft Office PowerPoint</Application>
  <PresentationFormat>Widescreen</PresentationFormat>
  <Paragraphs>201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Gill Sans</vt:lpstr>
      <vt:lpstr>Gill Sans SemiBold</vt:lpstr>
      <vt:lpstr>Helvetica</vt:lpstr>
      <vt:lpstr>Helvetica Neue</vt:lpstr>
      <vt:lpstr>Helvetica Neue Bold Condensed</vt:lpstr>
      <vt:lpstr>Helvetica Neue Light</vt:lpstr>
      <vt:lpstr>Helvetica Neue Medium</vt:lpstr>
      <vt:lpstr>Helvetica Neue Thin</vt:lpstr>
      <vt:lpstr>Impact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OEM-Config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Management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обеспечить защиту корпоративной информации на мобильных устройствах:</dc:title>
  <dc:creator>Kirill Bogdanov</dc:creator>
  <cp:lastModifiedBy>Kirill Bogdanov</cp:lastModifiedBy>
  <cp:revision>3</cp:revision>
  <dcterms:created xsi:type="dcterms:W3CDTF">2019-09-05T12:48:04Z</dcterms:created>
  <dcterms:modified xsi:type="dcterms:W3CDTF">2019-09-16T16:32:32Z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2019-09-05T13:31:36Z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f1be6f91-1346-4743-93ab-0000f7959106</vt:lpwstr>
  </property>
  <property fmtid="{D5CDD505-2E9C-101B-9397-08002B2CF9AE}" pid="8" name="MSIP_Label_f42aa342-8706-4288-bd11-ebb85995028c_ContentBits">
    <vt:lpwstr>0</vt:lpwstr>
  </property>
</Properties>
</file>